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65" r:id="rId3"/>
    <p:sldId id="266" r:id="rId4"/>
    <p:sldId id="257" r:id="rId5"/>
    <p:sldId id="261" r:id="rId6"/>
    <p:sldId id="260" r:id="rId7"/>
    <p:sldId id="263" r:id="rId8"/>
    <p:sldId id="267" r:id="rId9"/>
    <p:sldId id="268" r:id="rId10"/>
    <p:sldId id="26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6" autoAdjust="0"/>
    <p:restoredTop sz="83304" autoAdjust="0"/>
  </p:normalViewPr>
  <p:slideViewPr>
    <p:cSldViewPr>
      <p:cViewPr>
        <p:scale>
          <a:sx n="60" d="100"/>
          <a:sy n="60" d="100"/>
        </p:scale>
        <p:origin x="-1164"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3E86A-C180-4186-BB6E-44BDCD53EC7C}" type="doc">
      <dgm:prSet loTypeId="urn:microsoft.com/office/officeart/2005/8/layout/radial3" loCatId="relationship" qsTypeId="urn:microsoft.com/office/officeart/2005/8/quickstyle/simple1" qsCatId="simple" csTypeId="urn:microsoft.com/office/officeart/2005/8/colors/accent3_1" csCatId="accent3" phldr="1"/>
      <dgm:spPr/>
      <dgm:t>
        <a:bodyPr/>
        <a:lstStyle/>
        <a:p>
          <a:endParaRPr lang="en-US"/>
        </a:p>
      </dgm:t>
    </dgm:pt>
    <dgm:pt modelId="{932A42CD-44DB-4712-A8A9-351B76756AFE}">
      <dgm:prSet phldrT="[Text]">
        <dgm:style>
          <a:lnRef idx="2">
            <a:schemeClr val="dk1"/>
          </a:lnRef>
          <a:fillRef idx="1">
            <a:schemeClr val="lt1"/>
          </a:fillRef>
          <a:effectRef idx="0">
            <a:schemeClr val="dk1"/>
          </a:effectRef>
          <a:fontRef idx="minor">
            <a:schemeClr val="dk1"/>
          </a:fontRef>
        </dgm:style>
      </dgm:prSet>
      <dgm:spPr>
        <a:ln w="38100"/>
      </dgm:spPr>
      <dgm:t>
        <a:bodyPr/>
        <a:lstStyle/>
        <a:p>
          <a:r>
            <a:rPr lang="en-US" dirty="0" smtClean="0"/>
            <a:t> </a:t>
          </a:r>
          <a:endParaRPr lang="en-US" dirty="0"/>
        </a:p>
      </dgm:t>
    </dgm:pt>
    <dgm:pt modelId="{02F0153A-4869-483B-A1CF-D38D013B0D5E}" type="parTrans" cxnId="{9E422855-3F50-4E70-9BE0-4B52765EE0ED}">
      <dgm:prSet/>
      <dgm:spPr/>
      <dgm:t>
        <a:bodyPr/>
        <a:lstStyle/>
        <a:p>
          <a:endParaRPr lang="en-US"/>
        </a:p>
      </dgm:t>
    </dgm:pt>
    <dgm:pt modelId="{7846DE33-1D33-4DC1-8245-39F8714FDA51}" type="sibTrans" cxnId="{9E422855-3F50-4E70-9BE0-4B52765EE0ED}">
      <dgm:prSet/>
      <dgm:spPr/>
      <dgm:t>
        <a:bodyPr/>
        <a:lstStyle/>
        <a:p>
          <a:endParaRPr lang="en-US"/>
        </a:p>
      </dgm:t>
    </dgm:pt>
    <dgm:pt modelId="{B893DF47-6ABA-492A-B286-6BEF15635827}">
      <dgm:prSet phldrT="[Text]">
        <dgm:style>
          <a:lnRef idx="2">
            <a:schemeClr val="accent1"/>
          </a:lnRef>
          <a:fillRef idx="1">
            <a:schemeClr val="lt1"/>
          </a:fillRef>
          <a:effectRef idx="0">
            <a:schemeClr val="accent1"/>
          </a:effectRef>
          <a:fontRef idx="minor">
            <a:schemeClr val="dk1"/>
          </a:fontRef>
        </dgm:style>
      </dgm:prSet>
      <dgm:spPr>
        <a:ln w="57150"/>
      </dgm:spPr>
      <dgm:t>
        <a:bodyPr/>
        <a:lstStyle/>
        <a:p>
          <a:r>
            <a:rPr lang="en-US" dirty="0" smtClean="0"/>
            <a:t> </a:t>
          </a:r>
          <a:endParaRPr lang="en-US" dirty="0"/>
        </a:p>
      </dgm:t>
    </dgm:pt>
    <dgm:pt modelId="{910735FC-E81B-483D-8C5D-196EDF79D6EB}" type="parTrans" cxnId="{601085A8-E271-4A7C-BBF8-DF0674BFB96F}">
      <dgm:prSet/>
      <dgm:spPr/>
      <dgm:t>
        <a:bodyPr/>
        <a:lstStyle/>
        <a:p>
          <a:endParaRPr lang="en-US"/>
        </a:p>
      </dgm:t>
    </dgm:pt>
    <dgm:pt modelId="{AA6EC4E9-32C8-4C59-8458-C1CE3E2B11E1}" type="sibTrans" cxnId="{601085A8-E271-4A7C-BBF8-DF0674BFB96F}">
      <dgm:prSet/>
      <dgm:spPr/>
      <dgm:t>
        <a:bodyPr/>
        <a:lstStyle/>
        <a:p>
          <a:endParaRPr lang="en-US"/>
        </a:p>
      </dgm:t>
    </dgm:pt>
    <dgm:pt modelId="{A529F49C-F543-4017-85B1-80E3883E88F8}">
      <dgm:prSet phldrT="[Text]">
        <dgm:style>
          <a:lnRef idx="2">
            <a:schemeClr val="accent6"/>
          </a:lnRef>
          <a:fillRef idx="1">
            <a:schemeClr val="lt1"/>
          </a:fillRef>
          <a:effectRef idx="0">
            <a:schemeClr val="accent6"/>
          </a:effectRef>
          <a:fontRef idx="minor">
            <a:schemeClr val="dk1"/>
          </a:fontRef>
        </dgm:style>
      </dgm:prSet>
      <dgm:spPr>
        <a:ln w="57150"/>
      </dgm:spPr>
      <dgm:t>
        <a:bodyPr/>
        <a:lstStyle/>
        <a:p>
          <a:r>
            <a:rPr lang="en-US" dirty="0" smtClean="0"/>
            <a:t> </a:t>
          </a:r>
          <a:endParaRPr lang="en-US" dirty="0"/>
        </a:p>
      </dgm:t>
    </dgm:pt>
    <dgm:pt modelId="{A5DF93F6-C8F3-4A40-9E48-3617C037BED8}" type="parTrans" cxnId="{4453C43B-7BE1-4E60-90EE-DF45029A862F}">
      <dgm:prSet/>
      <dgm:spPr/>
      <dgm:t>
        <a:bodyPr/>
        <a:lstStyle/>
        <a:p>
          <a:endParaRPr lang="en-US"/>
        </a:p>
      </dgm:t>
    </dgm:pt>
    <dgm:pt modelId="{35CD7F4B-E9A9-49F6-890F-1CC28995B7DC}" type="sibTrans" cxnId="{4453C43B-7BE1-4E60-90EE-DF45029A862F}">
      <dgm:prSet/>
      <dgm:spPr/>
      <dgm:t>
        <a:bodyPr/>
        <a:lstStyle/>
        <a:p>
          <a:endParaRPr lang="en-US"/>
        </a:p>
      </dgm:t>
    </dgm:pt>
    <dgm:pt modelId="{E5E3E2ED-7552-4FED-BF0B-50CFCB4D2BA4}">
      <dgm:prSet phldrT="[Text]">
        <dgm:style>
          <a:lnRef idx="2">
            <a:schemeClr val="accent4"/>
          </a:lnRef>
          <a:fillRef idx="1">
            <a:schemeClr val="lt1"/>
          </a:fillRef>
          <a:effectRef idx="0">
            <a:schemeClr val="accent4"/>
          </a:effectRef>
          <a:fontRef idx="minor">
            <a:schemeClr val="dk1"/>
          </a:fontRef>
        </dgm:style>
      </dgm:prSet>
      <dgm:spPr>
        <a:ln w="57150"/>
      </dgm:spPr>
      <dgm:t>
        <a:bodyPr/>
        <a:lstStyle/>
        <a:p>
          <a:r>
            <a:rPr lang="en-US" dirty="0" smtClean="0"/>
            <a:t> </a:t>
          </a:r>
          <a:endParaRPr lang="en-US" dirty="0"/>
        </a:p>
      </dgm:t>
    </dgm:pt>
    <dgm:pt modelId="{103FEE7D-8315-4001-AFE0-E6D3A822C002}" type="parTrans" cxnId="{D9186908-3A80-42EA-B9EF-DADFA293528E}">
      <dgm:prSet/>
      <dgm:spPr/>
      <dgm:t>
        <a:bodyPr/>
        <a:lstStyle/>
        <a:p>
          <a:endParaRPr lang="en-US"/>
        </a:p>
      </dgm:t>
    </dgm:pt>
    <dgm:pt modelId="{25CF6FCF-6955-48C9-88D1-ECC7B496FE38}" type="sibTrans" cxnId="{D9186908-3A80-42EA-B9EF-DADFA293528E}">
      <dgm:prSet/>
      <dgm:spPr/>
      <dgm:t>
        <a:bodyPr/>
        <a:lstStyle/>
        <a:p>
          <a:endParaRPr lang="en-US"/>
        </a:p>
      </dgm:t>
    </dgm:pt>
    <dgm:pt modelId="{2FB4347D-26A9-44C2-AB5D-B1EFFC70A4DD}">
      <dgm:prSet phldrT="[Text]">
        <dgm:style>
          <a:lnRef idx="2">
            <a:schemeClr val="accent6"/>
          </a:lnRef>
          <a:fillRef idx="1">
            <a:schemeClr val="lt1"/>
          </a:fillRef>
          <a:effectRef idx="0">
            <a:schemeClr val="accent6"/>
          </a:effectRef>
          <a:fontRef idx="minor">
            <a:schemeClr val="dk1"/>
          </a:fontRef>
        </dgm:style>
      </dgm:prSet>
      <dgm:spPr>
        <a:ln w="57150">
          <a:solidFill>
            <a:srgbClr val="FFC000"/>
          </a:solidFill>
        </a:ln>
      </dgm:spPr>
      <dgm:t>
        <a:bodyPr/>
        <a:lstStyle/>
        <a:p>
          <a:r>
            <a:rPr lang="en-US" dirty="0" smtClean="0"/>
            <a:t> </a:t>
          </a:r>
          <a:endParaRPr lang="en-US" dirty="0"/>
        </a:p>
      </dgm:t>
    </dgm:pt>
    <dgm:pt modelId="{87B9DC0F-62C5-4D3B-A309-7A2A367360E5}" type="parTrans" cxnId="{0D4ECC52-C2D8-41C8-AC32-BFDE81804F11}">
      <dgm:prSet/>
      <dgm:spPr/>
      <dgm:t>
        <a:bodyPr/>
        <a:lstStyle/>
        <a:p>
          <a:endParaRPr lang="en-US"/>
        </a:p>
      </dgm:t>
    </dgm:pt>
    <dgm:pt modelId="{D3C5B31F-4A56-4EAF-898B-0A9837F9A289}" type="sibTrans" cxnId="{0D4ECC52-C2D8-41C8-AC32-BFDE81804F11}">
      <dgm:prSet/>
      <dgm:spPr/>
      <dgm:t>
        <a:bodyPr/>
        <a:lstStyle/>
        <a:p>
          <a:endParaRPr lang="en-US"/>
        </a:p>
      </dgm:t>
    </dgm:pt>
    <dgm:pt modelId="{7A3A06A8-D68F-40D6-A0CE-552857F44B56}" type="pres">
      <dgm:prSet presAssocID="{8293E86A-C180-4186-BB6E-44BDCD53EC7C}" presName="composite" presStyleCnt="0">
        <dgm:presLayoutVars>
          <dgm:chMax val="1"/>
          <dgm:dir/>
          <dgm:resizeHandles val="exact"/>
        </dgm:presLayoutVars>
      </dgm:prSet>
      <dgm:spPr/>
      <dgm:t>
        <a:bodyPr/>
        <a:lstStyle/>
        <a:p>
          <a:endParaRPr lang="en-US"/>
        </a:p>
      </dgm:t>
    </dgm:pt>
    <dgm:pt modelId="{DC2FFC54-50EB-408C-AB9B-458DEBBE745C}" type="pres">
      <dgm:prSet presAssocID="{8293E86A-C180-4186-BB6E-44BDCD53EC7C}" presName="radial" presStyleCnt="0">
        <dgm:presLayoutVars>
          <dgm:animLvl val="ctr"/>
        </dgm:presLayoutVars>
      </dgm:prSet>
      <dgm:spPr/>
    </dgm:pt>
    <dgm:pt modelId="{44306519-EBE2-4A3A-884D-B091345634C8}" type="pres">
      <dgm:prSet presAssocID="{932A42CD-44DB-4712-A8A9-351B76756AFE}" presName="centerShape" presStyleLbl="vennNode1" presStyleIdx="0" presStyleCnt="5" custScaleX="105809" custScaleY="104003"/>
      <dgm:spPr/>
      <dgm:t>
        <a:bodyPr/>
        <a:lstStyle/>
        <a:p>
          <a:endParaRPr lang="en-US"/>
        </a:p>
      </dgm:t>
    </dgm:pt>
    <dgm:pt modelId="{56B73D47-4C6C-4260-AD01-0D82B78E1242}" type="pres">
      <dgm:prSet presAssocID="{B893DF47-6ABA-492A-B286-6BEF15635827}" presName="node" presStyleLbl="vennNode1" presStyleIdx="1" presStyleCnt="5" custScaleX="165862" custScaleY="114878">
        <dgm:presLayoutVars>
          <dgm:bulletEnabled val="1"/>
        </dgm:presLayoutVars>
      </dgm:prSet>
      <dgm:spPr/>
      <dgm:t>
        <a:bodyPr/>
        <a:lstStyle/>
        <a:p>
          <a:endParaRPr lang="en-US"/>
        </a:p>
      </dgm:t>
    </dgm:pt>
    <dgm:pt modelId="{AD3F6245-3074-4093-89BE-07DA2E6594AF}" type="pres">
      <dgm:prSet presAssocID="{A529F49C-F543-4017-85B1-80E3883E88F8}" presName="node" presStyleLbl="vennNode1" presStyleIdx="2" presStyleCnt="5" custScaleX="157023" custScaleY="132922" custRadScaleRad="108782">
        <dgm:presLayoutVars>
          <dgm:bulletEnabled val="1"/>
        </dgm:presLayoutVars>
      </dgm:prSet>
      <dgm:spPr/>
      <dgm:t>
        <a:bodyPr/>
        <a:lstStyle/>
        <a:p>
          <a:endParaRPr lang="en-US"/>
        </a:p>
      </dgm:t>
    </dgm:pt>
    <dgm:pt modelId="{93307907-930F-4FFA-A2D4-0EEC8DDF5BCE}" type="pres">
      <dgm:prSet presAssocID="{2FB4347D-26A9-44C2-AB5D-B1EFFC70A4DD}" presName="node" presStyleLbl="vennNode1" presStyleIdx="3" presStyleCnt="5" custScaleX="157023" custScaleY="132922">
        <dgm:presLayoutVars>
          <dgm:bulletEnabled val="1"/>
        </dgm:presLayoutVars>
      </dgm:prSet>
      <dgm:spPr/>
      <dgm:t>
        <a:bodyPr/>
        <a:lstStyle/>
        <a:p>
          <a:endParaRPr lang="en-US"/>
        </a:p>
      </dgm:t>
    </dgm:pt>
    <dgm:pt modelId="{3A27C32F-F337-4998-8087-4EC207DB16B4}" type="pres">
      <dgm:prSet presAssocID="{E5E3E2ED-7552-4FED-BF0B-50CFCB4D2BA4}" presName="node" presStyleLbl="vennNode1" presStyleIdx="4" presStyleCnt="5" custScaleX="157023" custScaleY="132922" custRadScaleRad="108782">
        <dgm:presLayoutVars>
          <dgm:bulletEnabled val="1"/>
        </dgm:presLayoutVars>
      </dgm:prSet>
      <dgm:spPr/>
      <dgm:t>
        <a:bodyPr/>
        <a:lstStyle/>
        <a:p>
          <a:endParaRPr lang="en-US"/>
        </a:p>
      </dgm:t>
    </dgm:pt>
  </dgm:ptLst>
  <dgm:cxnLst>
    <dgm:cxn modelId="{C874E258-37F6-435D-9FB0-27B042AC7CA7}" type="presOf" srcId="{8293E86A-C180-4186-BB6E-44BDCD53EC7C}" destId="{7A3A06A8-D68F-40D6-A0CE-552857F44B56}" srcOrd="0" destOrd="0" presId="urn:microsoft.com/office/officeart/2005/8/layout/radial3"/>
    <dgm:cxn modelId="{D9186908-3A80-42EA-B9EF-DADFA293528E}" srcId="{932A42CD-44DB-4712-A8A9-351B76756AFE}" destId="{E5E3E2ED-7552-4FED-BF0B-50CFCB4D2BA4}" srcOrd="3" destOrd="0" parTransId="{103FEE7D-8315-4001-AFE0-E6D3A822C002}" sibTransId="{25CF6FCF-6955-48C9-88D1-ECC7B496FE38}"/>
    <dgm:cxn modelId="{6FAFDAC9-343A-4B2D-A880-BC01CD95995D}" type="presOf" srcId="{932A42CD-44DB-4712-A8A9-351B76756AFE}" destId="{44306519-EBE2-4A3A-884D-B091345634C8}" srcOrd="0" destOrd="0" presId="urn:microsoft.com/office/officeart/2005/8/layout/radial3"/>
    <dgm:cxn modelId="{72E35811-7C1F-45FD-97D7-116231BFECC9}" type="presOf" srcId="{B893DF47-6ABA-492A-B286-6BEF15635827}" destId="{56B73D47-4C6C-4260-AD01-0D82B78E1242}" srcOrd="0" destOrd="0" presId="urn:microsoft.com/office/officeart/2005/8/layout/radial3"/>
    <dgm:cxn modelId="{0D4ECC52-C2D8-41C8-AC32-BFDE81804F11}" srcId="{932A42CD-44DB-4712-A8A9-351B76756AFE}" destId="{2FB4347D-26A9-44C2-AB5D-B1EFFC70A4DD}" srcOrd="2" destOrd="0" parTransId="{87B9DC0F-62C5-4D3B-A309-7A2A367360E5}" sibTransId="{D3C5B31F-4A56-4EAF-898B-0A9837F9A289}"/>
    <dgm:cxn modelId="{C1699A44-C0C4-4A62-AA7B-202A00D86B80}" type="presOf" srcId="{E5E3E2ED-7552-4FED-BF0B-50CFCB4D2BA4}" destId="{3A27C32F-F337-4998-8087-4EC207DB16B4}" srcOrd="0" destOrd="0" presId="urn:microsoft.com/office/officeart/2005/8/layout/radial3"/>
    <dgm:cxn modelId="{4453C43B-7BE1-4E60-90EE-DF45029A862F}" srcId="{932A42CD-44DB-4712-A8A9-351B76756AFE}" destId="{A529F49C-F543-4017-85B1-80E3883E88F8}" srcOrd="1" destOrd="0" parTransId="{A5DF93F6-C8F3-4A40-9E48-3617C037BED8}" sibTransId="{35CD7F4B-E9A9-49F6-890F-1CC28995B7DC}"/>
    <dgm:cxn modelId="{8C294099-F306-4AB6-BFBC-9E088F4972BF}" type="presOf" srcId="{A529F49C-F543-4017-85B1-80E3883E88F8}" destId="{AD3F6245-3074-4093-89BE-07DA2E6594AF}" srcOrd="0" destOrd="0" presId="urn:microsoft.com/office/officeart/2005/8/layout/radial3"/>
    <dgm:cxn modelId="{601085A8-E271-4A7C-BBF8-DF0674BFB96F}" srcId="{932A42CD-44DB-4712-A8A9-351B76756AFE}" destId="{B893DF47-6ABA-492A-B286-6BEF15635827}" srcOrd="0" destOrd="0" parTransId="{910735FC-E81B-483D-8C5D-196EDF79D6EB}" sibTransId="{AA6EC4E9-32C8-4C59-8458-C1CE3E2B11E1}"/>
    <dgm:cxn modelId="{9FC42D2D-044E-4EBB-8EF3-BA01285BC413}" type="presOf" srcId="{2FB4347D-26A9-44C2-AB5D-B1EFFC70A4DD}" destId="{93307907-930F-4FFA-A2D4-0EEC8DDF5BCE}" srcOrd="0" destOrd="0" presId="urn:microsoft.com/office/officeart/2005/8/layout/radial3"/>
    <dgm:cxn modelId="{9E422855-3F50-4E70-9BE0-4B52765EE0ED}" srcId="{8293E86A-C180-4186-BB6E-44BDCD53EC7C}" destId="{932A42CD-44DB-4712-A8A9-351B76756AFE}" srcOrd="0" destOrd="0" parTransId="{02F0153A-4869-483B-A1CF-D38D013B0D5E}" sibTransId="{7846DE33-1D33-4DC1-8245-39F8714FDA51}"/>
    <dgm:cxn modelId="{AC7FC6EE-DCFB-4EAA-8385-D6B0631CF80A}" type="presParOf" srcId="{7A3A06A8-D68F-40D6-A0CE-552857F44B56}" destId="{DC2FFC54-50EB-408C-AB9B-458DEBBE745C}" srcOrd="0" destOrd="0" presId="urn:microsoft.com/office/officeart/2005/8/layout/radial3"/>
    <dgm:cxn modelId="{2D61BAD9-C311-4CB2-B513-94333BF6B107}" type="presParOf" srcId="{DC2FFC54-50EB-408C-AB9B-458DEBBE745C}" destId="{44306519-EBE2-4A3A-884D-B091345634C8}" srcOrd="0" destOrd="0" presId="urn:microsoft.com/office/officeart/2005/8/layout/radial3"/>
    <dgm:cxn modelId="{0CDE2542-DA54-485C-B68D-1F3B28B36E9C}" type="presParOf" srcId="{DC2FFC54-50EB-408C-AB9B-458DEBBE745C}" destId="{56B73D47-4C6C-4260-AD01-0D82B78E1242}" srcOrd="1" destOrd="0" presId="urn:microsoft.com/office/officeart/2005/8/layout/radial3"/>
    <dgm:cxn modelId="{75E06277-EAE2-4973-AADE-A2A5F2BDB7E4}" type="presParOf" srcId="{DC2FFC54-50EB-408C-AB9B-458DEBBE745C}" destId="{AD3F6245-3074-4093-89BE-07DA2E6594AF}" srcOrd="2" destOrd="0" presId="urn:microsoft.com/office/officeart/2005/8/layout/radial3"/>
    <dgm:cxn modelId="{FD9D04BF-54AE-488B-B1CA-36C2CFDFE1CF}" type="presParOf" srcId="{DC2FFC54-50EB-408C-AB9B-458DEBBE745C}" destId="{93307907-930F-4FFA-A2D4-0EEC8DDF5BCE}" srcOrd="3" destOrd="0" presId="urn:microsoft.com/office/officeart/2005/8/layout/radial3"/>
    <dgm:cxn modelId="{65D94F7A-BFE2-4FFF-A5F4-BBECBC2B94B6}" type="presParOf" srcId="{DC2FFC54-50EB-408C-AB9B-458DEBBE745C}" destId="{3A27C32F-F337-4998-8087-4EC207DB16B4}"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B2B5D-375D-47A7-8A0B-648B7A61116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8857CA73-C29E-4757-A819-0699E2896467}">
      <dgm:prSet phldrT="[Text]"/>
      <dgm:spPr/>
      <dgm:t>
        <a:bodyPr/>
        <a:lstStyle/>
        <a:p>
          <a:r>
            <a:rPr lang="en-US" dirty="0" smtClean="0"/>
            <a:t>Resource Development</a:t>
          </a:r>
          <a:endParaRPr lang="en-US" dirty="0"/>
        </a:p>
      </dgm:t>
    </dgm:pt>
    <dgm:pt modelId="{0BD6D41D-CCF7-4BF7-858A-19B099A68E1F}" type="parTrans" cxnId="{572B3A01-0EB5-4E4E-A002-DCA888A886EC}">
      <dgm:prSet/>
      <dgm:spPr/>
      <dgm:t>
        <a:bodyPr/>
        <a:lstStyle/>
        <a:p>
          <a:endParaRPr lang="en-US"/>
        </a:p>
      </dgm:t>
    </dgm:pt>
    <dgm:pt modelId="{E7529FB2-105C-4438-BA9A-075DBE66D165}" type="sibTrans" cxnId="{572B3A01-0EB5-4E4E-A002-DCA888A886EC}">
      <dgm:prSet/>
      <dgm:spPr/>
      <dgm:t>
        <a:bodyPr/>
        <a:lstStyle/>
        <a:p>
          <a:endParaRPr lang="en-US"/>
        </a:p>
      </dgm:t>
    </dgm:pt>
    <dgm:pt modelId="{5FCB88D3-8E4C-40EE-BE07-24063C98ADF6}">
      <dgm:prSet phldrT="[Text]"/>
      <dgm:spPr/>
      <dgm:t>
        <a:bodyPr/>
        <a:lstStyle/>
        <a:p>
          <a:r>
            <a:rPr lang="en-US" dirty="0" smtClean="0"/>
            <a:t>Collective Vision</a:t>
          </a:r>
          <a:endParaRPr lang="en-US" dirty="0"/>
        </a:p>
      </dgm:t>
    </dgm:pt>
    <dgm:pt modelId="{2BEBD6CC-8533-4F27-AA60-421492EE881C}" type="parTrans" cxnId="{0CDC630A-B6C6-4477-AA87-240DF5CDD6F3}">
      <dgm:prSet/>
      <dgm:spPr/>
      <dgm:t>
        <a:bodyPr/>
        <a:lstStyle/>
        <a:p>
          <a:endParaRPr lang="en-US"/>
        </a:p>
      </dgm:t>
    </dgm:pt>
    <dgm:pt modelId="{3EC6E3FB-59D5-4149-9E2D-CF7B0D439558}" type="sibTrans" cxnId="{0CDC630A-B6C6-4477-AA87-240DF5CDD6F3}">
      <dgm:prSet/>
      <dgm:spPr/>
      <dgm:t>
        <a:bodyPr/>
        <a:lstStyle/>
        <a:p>
          <a:endParaRPr lang="en-US"/>
        </a:p>
      </dgm:t>
    </dgm:pt>
    <dgm:pt modelId="{64579630-844B-4BA7-BBD3-048E0A13E9A5}">
      <dgm:prSet phldrT="[Text]"/>
      <dgm:spPr>
        <a:effectLst/>
      </dgm:spPr>
      <dgm:t>
        <a:bodyPr/>
        <a:lstStyle/>
        <a:p>
          <a:r>
            <a:rPr lang="en-US" dirty="0" smtClean="0"/>
            <a:t>Data Driven Culture</a:t>
          </a:r>
          <a:endParaRPr lang="en-US" dirty="0"/>
        </a:p>
      </dgm:t>
    </dgm:pt>
    <dgm:pt modelId="{B3358EC0-CE14-4112-8C3F-8B13CDB0D639}" type="parTrans" cxnId="{DFFAAD47-CA03-4A3E-A9B4-84CB63A808E8}">
      <dgm:prSet/>
      <dgm:spPr/>
      <dgm:t>
        <a:bodyPr/>
        <a:lstStyle/>
        <a:p>
          <a:endParaRPr lang="en-US"/>
        </a:p>
      </dgm:t>
    </dgm:pt>
    <dgm:pt modelId="{720B032C-5F06-4FC3-ACAA-3D249BAF47D4}" type="sibTrans" cxnId="{DFFAAD47-CA03-4A3E-A9B4-84CB63A808E8}">
      <dgm:prSet/>
      <dgm:spPr/>
      <dgm:t>
        <a:bodyPr/>
        <a:lstStyle/>
        <a:p>
          <a:endParaRPr lang="en-US"/>
        </a:p>
      </dgm:t>
    </dgm:pt>
    <dgm:pt modelId="{E70733E3-22AF-4C7D-8190-3CA19D1CCEB5}">
      <dgm:prSet phldrT="[Text]"/>
      <dgm:spPr>
        <a:effectLst/>
      </dgm:spPr>
      <dgm:t>
        <a:bodyPr/>
        <a:lstStyle/>
        <a:p>
          <a:r>
            <a:rPr lang="en-US" dirty="0" smtClean="0"/>
            <a:t>City-Wide Youth Engagement</a:t>
          </a:r>
          <a:endParaRPr lang="en-US" dirty="0"/>
        </a:p>
      </dgm:t>
    </dgm:pt>
    <dgm:pt modelId="{2078FF39-FBA6-40D7-BF27-351996A1D6BF}" type="parTrans" cxnId="{56FC7682-F1D9-4FA4-8D9E-ED52A185FE75}">
      <dgm:prSet/>
      <dgm:spPr/>
      <dgm:t>
        <a:bodyPr/>
        <a:lstStyle/>
        <a:p>
          <a:endParaRPr lang="en-US"/>
        </a:p>
      </dgm:t>
    </dgm:pt>
    <dgm:pt modelId="{B0CB19CA-92CC-4698-AA48-13D069E9E68D}" type="sibTrans" cxnId="{56FC7682-F1D9-4FA4-8D9E-ED52A185FE75}">
      <dgm:prSet/>
      <dgm:spPr/>
      <dgm:t>
        <a:bodyPr/>
        <a:lstStyle/>
        <a:p>
          <a:endParaRPr lang="en-US"/>
        </a:p>
      </dgm:t>
    </dgm:pt>
    <dgm:pt modelId="{7788348E-D2B8-45F7-AA1E-65D2243AADF1}">
      <dgm:prSet phldrT="[Text]"/>
      <dgm:spPr/>
      <dgm:t>
        <a:bodyPr/>
        <a:lstStyle/>
        <a:p>
          <a:r>
            <a:rPr lang="en-US" dirty="0" smtClean="0"/>
            <a:t>Cross Agency Professional Development</a:t>
          </a:r>
          <a:endParaRPr lang="en-US" dirty="0"/>
        </a:p>
      </dgm:t>
    </dgm:pt>
    <dgm:pt modelId="{DE4E637A-FDEA-46D1-A9B2-719D3A6C8B69}" type="parTrans" cxnId="{1D8FB8E3-6DB3-4F40-9E8C-D075AA237F3A}">
      <dgm:prSet/>
      <dgm:spPr/>
      <dgm:t>
        <a:bodyPr/>
        <a:lstStyle/>
        <a:p>
          <a:endParaRPr lang="en-US"/>
        </a:p>
      </dgm:t>
    </dgm:pt>
    <dgm:pt modelId="{C3B71AF8-F8F5-4710-950B-BB5BBEDFA2D0}" type="sibTrans" cxnId="{1D8FB8E3-6DB3-4F40-9E8C-D075AA237F3A}">
      <dgm:prSet/>
      <dgm:spPr/>
      <dgm:t>
        <a:bodyPr/>
        <a:lstStyle/>
        <a:p>
          <a:endParaRPr lang="en-US"/>
        </a:p>
      </dgm:t>
    </dgm:pt>
    <dgm:pt modelId="{1491526D-B6E0-4CD7-A3A9-0F9503319587}" type="pres">
      <dgm:prSet presAssocID="{0DBB2B5D-375D-47A7-8A0B-648B7A611162}" presName="Name0" presStyleCnt="0">
        <dgm:presLayoutVars>
          <dgm:dir/>
          <dgm:animLvl val="lvl"/>
          <dgm:resizeHandles val="exact"/>
        </dgm:presLayoutVars>
      </dgm:prSet>
      <dgm:spPr/>
      <dgm:t>
        <a:bodyPr/>
        <a:lstStyle/>
        <a:p>
          <a:endParaRPr lang="en-US"/>
        </a:p>
      </dgm:t>
    </dgm:pt>
    <dgm:pt modelId="{734899EE-B691-4C91-A467-C4D59D765592}" type="pres">
      <dgm:prSet presAssocID="{8857CA73-C29E-4757-A819-0699E2896467}" presName="linNode" presStyleCnt="0"/>
      <dgm:spPr/>
    </dgm:pt>
    <dgm:pt modelId="{1486F197-E54D-4E1A-A504-B857E24DC043}" type="pres">
      <dgm:prSet presAssocID="{8857CA73-C29E-4757-A819-0699E2896467}" presName="parentText" presStyleLbl="node1" presStyleIdx="0" presStyleCnt="5">
        <dgm:presLayoutVars>
          <dgm:chMax val="1"/>
          <dgm:bulletEnabled val="1"/>
        </dgm:presLayoutVars>
      </dgm:prSet>
      <dgm:spPr/>
      <dgm:t>
        <a:bodyPr/>
        <a:lstStyle/>
        <a:p>
          <a:endParaRPr lang="en-US"/>
        </a:p>
      </dgm:t>
    </dgm:pt>
    <dgm:pt modelId="{1F474D36-977A-44E2-BD33-21262EF34E35}" type="pres">
      <dgm:prSet presAssocID="{E7529FB2-105C-4438-BA9A-075DBE66D165}" presName="sp" presStyleCnt="0"/>
      <dgm:spPr/>
    </dgm:pt>
    <dgm:pt modelId="{46D129DC-F106-40EA-B193-FBC42457C0D2}" type="pres">
      <dgm:prSet presAssocID="{5FCB88D3-8E4C-40EE-BE07-24063C98ADF6}" presName="linNode" presStyleCnt="0"/>
      <dgm:spPr/>
    </dgm:pt>
    <dgm:pt modelId="{BE167719-E34D-48DA-92AA-1EFB46E66CC6}" type="pres">
      <dgm:prSet presAssocID="{5FCB88D3-8E4C-40EE-BE07-24063C98ADF6}" presName="parentText" presStyleLbl="node1" presStyleIdx="1" presStyleCnt="5">
        <dgm:presLayoutVars>
          <dgm:chMax val="1"/>
          <dgm:bulletEnabled val="1"/>
        </dgm:presLayoutVars>
      </dgm:prSet>
      <dgm:spPr/>
      <dgm:t>
        <a:bodyPr/>
        <a:lstStyle/>
        <a:p>
          <a:endParaRPr lang="en-US"/>
        </a:p>
      </dgm:t>
    </dgm:pt>
    <dgm:pt modelId="{00217478-243A-4869-B327-EAC576585B28}" type="pres">
      <dgm:prSet presAssocID="{3EC6E3FB-59D5-4149-9E2D-CF7B0D439558}" presName="sp" presStyleCnt="0"/>
      <dgm:spPr/>
    </dgm:pt>
    <dgm:pt modelId="{AAD2B8D4-4958-484F-AC64-13F1AACF306E}" type="pres">
      <dgm:prSet presAssocID="{64579630-844B-4BA7-BBD3-048E0A13E9A5}" presName="linNode" presStyleCnt="0"/>
      <dgm:spPr/>
    </dgm:pt>
    <dgm:pt modelId="{9C7E3DEC-ABBE-454D-B993-58B060F4691A}" type="pres">
      <dgm:prSet presAssocID="{64579630-844B-4BA7-BBD3-048E0A13E9A5}" presName="parentText" presStyleLbl="node1" presStyleIdx="2" presStyleCnt="5">
        <dgm:presLayoutVars>
          <dgm:chMax val="1"/>
          <dgm:bulletEnabled val="1"/>
        </dgm:presLayoutVars>
      </dgm:prSet>
      <dgm:spPr/>
      <dgm:t>
        <a:bodyPr/>
        <a:lstStyle/>
        <a:p>
          <a:endParaRPr lang="en-US"/>
        </a:p>
      </dgm:t>
    </dgm:pt>
    <dgm:pt modelId="{9BB1DDB6-196E-4CC9-8D28-B0A730655A1F}" type="pres">
      <dgm:prSet presAssocID="{720B032C-5F06-4FC3-ACAA-3D249BAF47D4}" presName="sp" presStyleCnt="0"/>
      <dgm:spPr/>
    </dgm:pt>
    <dgm:pt modelId="{65AC6ED5-9F82-4606-835C-4D0A237A2E10}" type="pres">
      <dgm:prSet presAssocID="{E70733E3-22AF-4C7D-8190-3CA19D1CCEB5}" presName="linNode" presStyleCnt="0"/>
      <dgm:spPr/>
    </dgm:pt>
    <dgm:pt modelId="{86D589E0-F8CD-41BA-930E-F84CDA45A5C6}" type="pres">
      <dgm:prSet presAssocID="{E70733E3-22AF-4C7D-8190-3CA19D1CCEB5}" presName="parentText" presStyleLbl="node1" presStyleIdx="3" presStyleCnt="5">
        <dgm:presLayoutVars>
          <dgm:chMax val="1"/>
          <dgm:bulletEnabled val="1"/>
        </dgm:presLayoutVars>
      </dgm:prSet>
      <dgm:spPr/>
      <dgm:t>
        <a:bodyPr/>
        <a:lstStyle/>
        <a:p>
          <a:endParaRPr lang="en-US"/>
        </a:p>
      </dgm:t>
    </dgm:pt>
    <dgm:pt modelId="{F643AACF-91B5-4346-B341-BEB6313588A2}" type="pres">
      <dgm:prSet presAssocID="{B0CB19CA-92CC-4698-AA48-13D069E9E68D}" presName="sp" presStyleCnt="0"/>
      <dgm:spPr/>
    </dgm:pt>
    <dgm:pt modelId="{BB07B298-BAB8-4BE2-9C16-C8CB6B6A06DC}" type="pres">
      <dgm:prSet presAssocID="{7788348E-D2B8-45F7-AA1E-65D2243AADF1}" presName="linNode" presStyleCnt="0"/>
      <dgm:spPr/>
    </dgm:pt>
    <dgm:pt modelId="{0C0C01C0-D154-4F20-B6FB-CD3972FAB280}" type="pres">
      <dgm:prSet presAssocID="{7788348E-D2B8-45F7-AA1E-65D2243AADF1}" presName="parentText" presStyleLbl="node1" presStyleIdx="4" presStyleCnt="5">
        <dgm:presLayoutVars>
          <dgm:chMax val="1"/>
          <dgm:bulletEnabled val="1"/>
        </dgm:presLayoutVars>
      </dgm:prSet>
      <dgm:spPr/>
      <dgm:t>
        <a:bodyPr/>
        <a:lstStyle/>
        <a:p>
          <a:endParaRPr lang="en-US"/>
        </a:p>
      </dgm:t>
    </dgm:pt>
  </dgm:ptLst>
  <dgm:cxnLst>
    <dgm:cxn modelId="{18FB2FBE-387E-47AE-ACD8-8FDA46879E11}" type="presOf" srcId="{5FCB88D3-8E4C-40EE-BE07-24063C98ADF6}" destId="{BE167719-E34D-48DA-92AA-1EFB46E66CC6}" srcOrd="0" destOrd="0" presId="urn:microsoft.com/office/officeart/2005/8/layout/vList5"/>
    <dgm:cxn modelId="{572B3A01-0EB5-4E4E-A002-DCA888A886EC}" srcId="{0DBB2B5D-375D-47A7-8A0B-648B7A611162}" destId="{8857CA73-C29E-4757-A819-0699E2896467}" srcOrd="0" destOrd="0" parTransId="{0BD6D41D-CCF7-4BF7-858A-19B099A68E1F}" sibTransId="{E7529FB2-105C-4438-BA9A-075DBE66D165}"/>
    <dgm:cxn modelId="{1C04F134-0D10-47E7-BA5E-7D9AC86E1705}" type="presOf" srcId="{7788348E-D2B8-45F7-AA1E-65D2243AADF1}" destId="{0C0C01C0-D154-4F20-B6FB-CD3972FAB280}" srcOrd="0" destOrd="0" presId="urn:microsoft.com/office/officeart/2005/8/layout/vList5"/>
    <dgm:cxn modelId="{6215AA98-0E59-4926-AEC4-0EBCF3070E00}" type="presOf" srcId="{0DBB2B5D-375D-47A7-8A0B-648B7A611162}" destId="{1491526D-B6E0-4CD7-A3A9-0F9503319587}" srcOrd="0" destOrd="0" presId="urn:microsoft.com/office/officeart/2005/8/layout/vList5"/>
    <dgm:cxn modelId="{DFFAAD47-CA03-4A3E-A9B4-84CB63A808E8}" srcId="{0DBB2B5D-375D-47A7-8A0B-648B7A611162}" destId="{64579630-844B-4BA7-BBD3-048E0A13E9A5}" srcOrd="2" destOrd="0" parTransId="{B3358EC0-CE14-4112-8C3F-8B13CDB0D639}" sibTransId="{720B032C-5F06-4FC3-ACAA-3D249BAF47D4}"/>
    <dgm:cxn modelId="{A776BEEC-90DC-4372-8326-DA82133E239E}" type="presOf" srcId="{64579630-844B-4BA7-BBD3-048E0A13E9A5}" destId="{9C7E3DEC-ABBE-454D-B993-58B060F4691A}" srcOrd="0" destOrd="0" presId="urn:microsoft.com/office/officeart/2005/8/layout/vList5"/>
    <dgm:cxn modelId="{8B618674-18DA-4C9F-9203-5CDB83BDF8AB}" type="presOf" srcId="{8857CA73-C29E-4757-A819-0699E2896467}" destId="{1486F197-E54D-4E1A-A504-B857E24DC043}" srcOrd="0" destOrd="0" presId="urn:microsoft.com/office/officeart/2005/8/layout/vList5"/>
    <dgm:cxn modelId="{1D8FB8E3-6DB3-4F40-9E8C-D075AA237F3A}" srcId="{0DBB2B5D-375D-47A7-8A0B-648B7A611162}" destId="{7788348E-D2B8-45F7-AA1E-65D2243AADF1}" srcOrd="4" destOrd="0" parTransId="{DE4E637A-FDEA-46D1-A9B2-719D3A6C8B69}" sibTransId="{C3B71AF8-F8F5-4710-950B-BB5BBEDFA2D0}"/>
    <dgm:cxn modelId="{0CDC630A-B6C6-4477-AA87-240DF5CDD6F3}" srcId="{0DBB2B5D-375D-47A7-8A0B-648B7A611162}" destId="{5FCB88D3-8E4C-40EE-BE07-24063C98ADF6}" srcOrd="1" destOrd="0" parTransId="{2BEBD6CC-8533-4F27-AA60-421492EE881C}" sibTransId="{3EC6E3FB-59D5-4149-9E2D-CF7B0D439558}"/>
    <dgm:cxn modelId="{1B62ADD0-2F8D-4781-9A93-8BE879A061AE}" type="presOf" srcId="{E70733E3-22AF-4C7D-8190-3CA19D1CCEB5}" destId="{86D589E0-F8CD-41BA-930E-F84CDA45A5C6}" srcOrd="0" destOrd="0" presId="urn:microsoft.com/office/officeart/2005/8/layout/vList5"/>
    <dgm:cxn modelId="{56FC7682-F1D9-4FA4-8D9E-ED52A185FE75}" srcId="{0DBB2B5D-375D-47A7-8A0B-648B7A611162}" destId="{E70733E3-22AF-4C7D-8190-3CA19D1CCEB5}" srcOrd="3" destOrd="0" parTransId="{2078FF39-FBA6-40D7-BF27-351996A1D6BF}" sibTransId="{B0CB19CA-92CC-4698-AA48-13D069E9E68D}"/>
    <dgm:cxn modelId="{91CB69D0-70AD-47E0-992D-85527D8D41BF}" type="presParOf" srcId="{1491526D-B6E0-4CD7-A3A9-0F9503319587}" destId="{734899EE-B691-4C91-A467-C4D59D765592}" srcOrd="0" destOrd="0" presId="urn:microsoft.com/office/officeart/2005/8/layout/vList5"/>
    <dgm:cxn modelId="{B14099BA-DD42-4D91-84C5-35EC3A732408}" type="presParOf" srcId="{734899EE-B691-4C91-A467-C4D59D765592}" destId="{1486F197-E54D-4E1A-A504-B857E24DC043}" srcOrd="0" destOrd="0" presId="urn:microsoft.com/office/officeart/2005/8/layout/vList5"/>
    <dgm:cxn modelId="{2BC4B97A-0593-404E-AEF6-9544BCC2A2BA}" type="presParOf" srcId="{1491526D-B6E0-4CD7-A3A9-0F9503319587}" destId="{1F474D36-977A-44E2-BD33-21262EF34E35}" srcOrd="1" destOrd="0" presId="urn:microsoft.com/office/officeart/2005/8/layout/vList5"/>
    <dgm:cxn modelId="{FDDD81FD-1B57-40A6-A551-6050922ADE24}" type="presParOf" srcId="{1491526D-B6E0-4CD7-A3A9-0F9503319587}" destId="{46D129DC-F106-40EA-B193-FBC42457C0D2}" srcOrd="2" destOrd="0" presId="urn:microsoft.com/office/officeart/2005/8/layout/vList5"/>
    <dgm:cxn modelId="{8FDC8B43-9D92-4B6C-B80B-FEF27CDB333B}" type="presParOf" srcId="{46D129DC-F106-40EA-B193-FBC42457C0D2}" destId="{BE167719-E34D-48DA-92AA-1EFB46E66CC6}" srcOrd="0" destOrd="0" presId="urn:microsoft.com/office/officeart/2005/8/layout/vList5"/>
    <dgm:cxn modelId="{76849D5A-7B8B-458B-9632-804E0BEEA514}" type="presParOf" srcId="{1491526D-B6E0-4CD7-A3A9-0F9503319587}" destId="{00217478-243A-4869-B327-EAC576585B28}" srcOrd="3" destOrd="0" presId="urn:microsoft.com/office/officeart/2005/8/layout/vList5"/>
    <dgm:cxn modelId="{78631E35-8A4C-4D9D-AAC2-856162B69DE8}" type="presParOf" srcId="{1491526D-B6E0-4CD7-A3A9-0F9503319587}" destId="{AAD2B8D4-4958-484F-AC64-13F1AACF306E}" srcOrd="4" destOrd="0" presId="urn:microsoft.com/office/officeart/2005/8/layout/vList5"/>
    <dgm:cxn modelId="{DFA61AC6-3B17-4843-AA5B-C531B7EBD94C}" type="presParOf" srcId="{AAD2B8D4-4958-484F-AC64-13F1AACF306E}" destId="{9C7E3DEC-ABBE-454D-B993-58B060F4691A}" srcOrd="0" destOrd="0" presId="urn:microsoft.com/office/officeart/2005/8/layout/vList5"/>
    <dgm:cxn modelId="{83A5C9F1-A0FD-4AB1-98A0-DCDA5C1CD8DD}" type="presParOf" srcId="{1491526D-B6E0-4CD7-A3A9-0F9503319587}" destId="{9BB1DDB6-196E-4CC9-8D28-B0A730655A1F}" srcOrd="5" destOrd="0" presId="urn:microsoft.com/office/officeart/2005/8/layout/vList5"/>
    <dgm:cxn modelId="{A8435815-484D-45E8-98C1-1266E7E6120A}" type="presParOf" srcId="{1491526D-B6E0-4CD7-A3A9-0F9503319587}" destId="{65AC6ED5-9F82-4606-835C-4D0A237A2E10}" srcOrd="6" destOrd="0" presId="urn:microsoft.com/office/officeart/2005/8/layout/vList5"/>
    <dgm:cxn modelId="{E1F57D13-1B48-4687-A0E3-206D57589C5A}" type="presParOf" srcId="{65AC6ED5-9F82-4606-835C-4D0A237A2E10}" destId="{86D589E0-F8CD-41BA-930E-F84CDA45A5C6}" srcOrd="0" destOrd="0" presId="urn:microsoft.com/office/officeart/2005/8/layout/vList5"/>
    <dgm:cxn modelId="{46DE064B-E6DF-4CDD-AD58-D7BE808506F1}" type="presParOf" srcId="{1491526D-B6E0-4CD7-A3A9-0F9503319587}" destId="{F643AACF-91B5-4346-B341-BEB6313588A2}" srcOrd="7" destOrd="0" presId="urn:microsoft.com/office/officeart/2005/8/layout/vList5"/>
    <dgm:cxn modelId="{8D850638-5751-4F7A-B404-5959ED3A0342}" type="presParOf" srcId="{1491526D-B6E0-4CD7-A3A9-0F9503319587}" destId="{BB07B298-BAB8-4BE2-9C16-C8CB6B6A06DC}" srcOrd="8" destOrd="0" presId="urn:microsoft.com/office/officeart/2005/8/layout/vList5"/>
    <dgm:cxn modelId="{0B8BDBB6-A970-418D-A935-C51392A28B3B}" type="presParOf" srcId="{BB07B298-BAB8-4BE2-9C16-C8CB6B6A06DC}" destId="{0C0C01C0-D154-4F20-B6FB-CD3972FAB28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B2B5D-375D-47A7-8A0B-648B7A61116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857CA73-C29E-4757-A819-0699E2896467}">
      <dgm:prSet phldrT="[Text]"/>
      <dgm:spPr>
        <a:effectLst/>
      </dgm:spPr>
      <dgm:t>
        <a:bodyPr/>
        <a:lstStyle/>
        <a:p>
          <a:r>
            <a:rPr lang="en-US" dirty="0" smtClean="0"/>
            <a:t>Ladders of Leadership</a:t>
          </a:r>
          <a:endParaRPr lang="en-US" dirty="0"/>
        </a:p>
      </dgm:t>
    </dgm:pt>
    <dgm:pt modelId="{0BD6D41D-CCF7-4BF7-858A-19B099A68E1F}" type="parTrans" cxnId="{572B3A01-0EB5-4E4E-A002-DCA888A886EC}">
      <dgm:prSet/>
      <dgm:spPr/>
      <dgm:t>
        <a:bodyPr/>
        <a:lstStyle/>
        <a:p>
          <a:endParaRPr lang="en-US"/>
        </a:p>
      </dgm:t>
    </dgm:pt>
    <dgm:pt modelId="{E7529FB2-105C-4438-BA9A-075DBE66D165}" type="sibTrans" cxnId="{572B3A01-0EB5-4E4E-A002-DCA888A886EC}">
      <dgm:prSet/>
      <dgm:spPr/>
      <dgm:t>
        <a:bodyPr/>
        <a:lstStyle/>
        <a:p>
          <a:endParaRPr lang="en-US"/>
        </a:p>
      </dgm:t>
    </dgm:pt>
    <dgm:pt modelId="{5FCB88D3-8E4C-40EE-BE07-24063C98ADF6}">
      <dgm:prSet phldrT="[Text]"/>
      <dgm:spPr/>
      <dgm:t>
        <a:bodyPr/>
        <a:lstStyle/>
        <a:p>
          <a:r>
            <a:rPr lang="en-US" dirty="0" smtClean="0"/>
            <a:t>Family &amp; Community Partnerships</a:t>
          </a:r>
          <a:endParaRPr lang="en-US" dirty="0"/>
        </a:p>
      </dgm:t>
    </dgm:pt>
    <dgm:pt modelId="{2BEBD6CC-8533-4F27-AA60-421492EE881C}" type="parTrans" cxnId="{0CDC630A-B6C6-4477-AA87-240DF5CDD6F3}">
      <dgm:prSet/>
      <dgm:spPr/>
      <dgm:t>
        <a:bodyPr/>
        <a:lstStyle/>
        <a:p>
          <a:endParaRPr lang="en-US"/>
        </a:p>
      </dgm:t>
    </dgm:pt>
    <dgm:pt modelId="{3EC6E3FB-59D5-4149-9E2D-CF7B0D439558}" type="sibTrans" cxnId="{0CDC630A-B6C6-4477-AA87-240DF5CDD6F3}">
      <dgm:prSet/>
      <dgm:spPr/>
      <dgm:t>
        <a:bodyPr/>
        <a:lstStyle/>
        <a:p>
          <a:endParaRPr lang="en-US"/>
        </a:p>
      </dgm:t>
    </dgm:pt>
    <dgm:pt modelId="{64579630-844B-4BA7-BBD3-048E0A13E9A5}">
      <dgm:prSet phldrT="[Text]"/>
      <dgm:spPr/>
      <dgm:t>
        <a:bodyPr/>
        <a:lstStyle/>
        <a:p>
          <a:r>
            <a:rPr lang="en-US" dirty="0" smtClean="0"/>
            <a:t>The “Beacons Way”</a:t>
          </a:r>
          <a:endParaRPr lang="en-US" dirty="0"/>
        </a:p>
      </dgm:t>
    </dgm:pt>
    <dgm:pt modelId="{B3358EC0-CE14-4112-8C3F-8B13CDB0D639}" type="parTrans" cxnId="{DFFAAD47-CA03-4A3E-A9B4-84CB63A808E8}">
      <dgm:prSet/>
      <dgm:spPr/>
      <dgm:t>
        <a:bodyPr/>
        <a:lstStyle/>
        <a:p>
          <a:endParaRPr lang="en-US"/>
        </a:p>
      </dgm:t>
    </dgm:pt>
    <dgm:pt modelId="{720B032C-5F06-4FC3-ACAA-3D249BAF47D4}" type="sibTrans" cxnId="{DFFAAD47-CA03-4A3E-A9B4-84CB63A808E8}">
      <dgm:prSet/>
      <dgm:spPr/>
      <dgm:t>
        <a:bodyPr/>
        <a:lstStyle/>
        <a:p>
          <a:endParaRPr lang="en-US"/>
        </a:p>
      </dgm:t>
    </dgm:pt>
    <dgm:pt modelId="{E70733E3-22AF-4C7D-8190-3CA19D1CCEB5}">
      <dgm:prSet phldrT="[Text]"/>
      <dgm:spPr>
        <a:effectLst/>
      </dgm:spPr>
      <dgm:t>
        <a:bodyPr/>
        <a:lstStyle/>
        <a:p>
          <a:r>
            <a:rPr lang="en-US" dirty="0" smtClean="0"/>
            <a:t>Engaged Learning</a:t>
          </a:r>
          <a:endParaRPr lang="en-US" dirty="0"/>
        </a:p>
      </dgm:t>
    </dgm:pt>
    <dgm:pt modelId="{2078FF39-FBA6-40D7-BF27-351996A1D6BF}" type="parTrans" cxnId="{56FC7682-F1D9-4FA4-8D9E-ED52A185FE75}">
      <dgm:prSet/>
      <dgm:spPr/>
      <dgm:t>
        <a:bodyPr/>
        <a:lstStyle/>
        <a:p>
          <a:endParaRPr lang="en-US"/>
        </a:p>
      </dgm:t>
    </dgm:pt>
    <dgm:pt modelId="{B0CB19CA-92CC-4698-AA48-13D069E9E68D}" type="sibTrans" cxnId="{56FC7682-F1D9-4FA4-8D9E-ED52A185FE75}">
      <dgm:prSet/>
      <dgm:spPr/>
      <dgm:t>
        <a:bodyPr/>
        <a:lstStyle/>
        <a:p>
          <a:endParaRPr lang="en-US"/>
        </a:p>
      </dgm:t>
    </dgm:pt>
    <dgm:pt modelId="{7788348E-D2B8-45F7-AA1E-65D2243AADF1}">
      <dgm:prSet phldrT="[Text]"/>
      <dgm:spPr/>
      <dgm:t>
        <a:bodyPr/>
        <a:lstStyle/>
        <a:p>
          <a:r>
            <a:rPr lang="en-US" dirty="0" smtClean="0"/>
            <a:t>Program Choices</a:t>
          </a:r>
          <a:endParaRPr lang="en-US" dirty="0"/>
        </a:p>
      </dgm:t>
    </dgm:pt>
    <dgm:pt modelId="{DE4E637A-FDEA-46D1-A9B2-719D3A6C8B69}" type="parTrans" cxnId="{1D8FB8E3-6DB3-4F40-9E8C-D075AA237F3A}">
      <dgm:prSet/>
      <dgm:spPr/>
      <dgm:t>
        <a:bodyPr/>
        <a:lstStyle/>
        <a:p>
          <a:endParaRPr lang="en-US"/>
        </a:p>
      </dgm:t>
    </dgm:pt>
    <dgm:pt modelId="{C3B71AF8-F8F5-4710-950B-BB5BBEDFA2D0}" type="sibTrans" cxnId="{1D8FB8E3-6DB3-4F40-9E8C-D075AA237F3A}">
      <dgm:prSet/>
      <dgm:spPr/>
      <dgm:t>
        <a:bodyPr/>
        <a:lstStyle/>
        <a:p>
          <a:endParaRPr lang="en-US"/>
        </a:p>
      </dgm:t>
    </dgm:pt>
    <dgm:pt modelId="{1491526D-B6E0-4CD7-A3A9-0F9503319587}" type="pres">
      <dgm:prSet presAssocID="{0DBB2B5D-375D-47A7-8A0B-648B7A611162}" presName="Name0" presStyleCnt="0">
        <dgm:presLayoutVars>
          <dgm:dir/>
          <dgm:animLvl val="lvl"/>
          <dgm:resizeHandles val="exact"/>
        </dgm:presLayoutVars>
      </dgm:prSet>
      <dgm:spPr/>
      <dgm:t>
        <a:bodyPr/>
        <a:lstStyle/>
        <a:p>
          <a:endParaRPr lang="en-US"/>
        </a:p>
      </dgm:t>
    </dgm:pt>
    <dgm:pt modelId="{734899EE-B691-4C91-A467-C4D59D765592}" type="pres">
      <dgm:prSet presAssocID="{8857CA73-C29E-4757-A819-0699E2896467}" presName="linNode" presStyleCnt="0"/>
      <dgm:spPr/>
    </dgm:pt>
    <dgm:pt modelId="{1486F197-E54D-4E1A-A504-B857E24DC043}" type="pres">
      <dgm:prSet presAssocID="{8857CA73-C29E-4757-A819-0699E2896467}" presName="parentText" presStyleLbl="node1" presStyleIdx="0" presStyleCnt="5">
        <dgm:presLayoutVars>
          <dgm:chMax val="1"/>
          <dgm:bulletEnabled val="1"/>
        </dgm:presLayoutVars>
      </dgm:prSet>
      <dgm:spPr/>
      <dgm:t>
        <a:bodyPr/>
        <a:lstStyle/>
        <a:p>
          <a:endParaRPr lang="en-US"/>
        </a:p>
      </dgm:t>
    </dgm:pt>
    <dgm:pt modelId="{1F474D36-977A-44E2-BD33-21262EF34E35}" type="pres">
      <dgm:prSet presAssocID="{E7529FB2-105C-4438-BA9A-075DBE66D165}" presName="sp" presStyleCnt="0"/>
      <dgm:spPr/>
    </dgm:pt>
    <dgm:pt modelId="{46D129DC-F106-40EA-B193-FBC42457C0D2}" type="pres">
      <dgm:prSet presAssocID="{5FCB88D3-8E4C-40EE-BE07-24063C98ADF6}" presName="linNode" presStyleCnt="0"/>
      <dgm:spPr/>
    </dgm:pt>
    <dgm:pt modelId="{BE167719-E34D-48DA-92AA-1EFB46E66CC6}" type="pres">
      <dgm:prSet presAssocID="{5FCB88D3-8E4C-40EE-BE07-24063C98ADF6}" presName="parentText" presStyleLbl="node1" presStyleIdx="1" presStyleCnt="5">
        <dgm:presLayoutVars>
          <dgm:chMax val="1"/>
          <dgm:bulletEnabled val="1"/>
        </dgm:presLayoutVars>
      </dgm:prSet>
      <dgm:spPr/>
      <dgm:t>
        <a:bodyPr/>
        <a:lstStyle/>
        <a:p>
          <a:endParaRPr lang="en-US"/>
        </a:p>
      </dgm:t>
    </dgm:pt>
    <dgm:pt modelId="{00217478-243A-4869-B327-EAC576585B28}" type="pres">
      <dgm:prSet presAssocID="{3EC6E3FB-59D5-4149-9E2D-CF7B0D439558}" presName="sp" presStyleCnt="0"/>
      <dgm:spPr/>
    </dgm:pt>
    <dgm:pt modelId="{AAD2B8D4-4958-484F-AC64-13F1AACF306E}" type="pres">
      <dgm:prSet presAssocID="{64579630-844B-4BA7-BBD3-048E0A13E9A5}" presName="linNode" presStyleCnt="0"/>
      <dgm:spPr/>
    </dgm:pt>
    <dgm:pt modelId="{9C7E3DEC-ABBE-454D-B993-58B060F4691A}" type="pres">
      <dgm:prSet presAssocID="{64579630-844B-4BA7-BBD3-048E0A13E9A5}" presName="parentText" presStyleLbl="node1" presStyleIdx="2" presStyleCnt="5">
        <dgm:presLayoutVars>
          <dgm:chMax val="1"/>
          <dgm:bulletEnabled val="1"/>
        </dgm:presLayoutVars>
      </dgm:prSet>
      <dgm:spPr/>
      <dgm:t>
        <a:bodyPr/>
        <a:lstStyle/>
        <a:p>
          <a:endParaRPr lang="en-US"/>
        </a:p>
      </dgm:t>
    </dgm:pt>
    <dgm:pt modelId="{9BB1DDB6-196E-4CC9-8D28-B0A730655A1F}" type="pres">
      <dgm:prSet presAssocID="{720B032C-5F06-4FC3-ACAA-3D249BAF47D4}" presName="sp" presStyleCnt="0"/>
      <dgm:spPr/>
    </dgm:pt>
    <dgm:pt modelId="{65AC6ED5-9F82-4606-835C-4D0A237A2E10}" type="pres">
      <dgm:prSet presAssocID="{E70733E3-22AF-4C7D-8190-3CA19D1CCEB5}" presName="linNode" presStyleCnt="0"/>
      <dgm:spPr/>
    </dgm:pt>
    <dgm:pt modelId="{86D589E0-F8CD-41BA-930E-F84CDA45A5C6}" type="pres">
      <dgm:prSet presAssocID="{E70733E3-22AF-4C7D-8190-3CA19D1CCEB5}" presName="parentText" presStyleLbl="node1" presStyleIdx="3" presStyleCnt="5">
        <dgm:presLayoutVars>
          <dgm:chMax val="1"/>
          <dgm:bulletEnabled val="1"/>
        </dgm:presLayoutVars>
      </dgm:prSet>
      <dgm:spPr/>
      <dgm:t>
        <a:bodyPr/>
        <a:lstStyle/>
        <a:p>
          <a:endParaRPr lang="en-US"/>
        </a:p>
      </dgm:t>
    </dgm:pt>
    <dgm:pt modelId="{F643AACF-91B5-4346-B341-BEB6313588A2}" type="pres">
      <dgm:prSet presAssocID="{B0CB19CA-92CC-4698-AA48-13D069E9E68D}" presName="sp" presStyleCnt="0"/>
      <dgm:spPr/>
    </dgm:pt>
    <dgm:pt modelId="{BB07B298-BAB8-4BE2-9C16-C8CB6B6A06DC}" type="pres">
      <dgm:prSet presAssocID="{7788348E-D2B8-45F7-AA1E-65D2243AADF1}" presName="linNode" presStyleCnt="0"/>
      <dgm:spPr/>
    </dgm:pt>
    <dgm:pt modelId="{0C0C01C0-D154-4F20-B6FB-CD3972FAB280}" type="pres">
      <dgm:prSet presAssocID="{7788348E-D2B8-45F7-AA1E-65D2243AADF1}" presName="parentText" presStyleLbl="node1" presStyleIdx="4" presStyleCnt="5">
        <dgm:presLayoutVars>
          <dgm:chMax val="1"/>
          <dgm:bulletEnabled val="1"/>
        </dgm:presLayoutVars>
      </dgm:prSet>
      <dgm:spPr/>
      <dgm:t>
        <a:bodyPr/>
        <a:lstStyle/>
        <a:p>
          <a:endParaRPr lang="en-US"/>
        </a:p>
      </dgm:t>
    </dgm:pt>
  </dgm:ptLst>
  <dgm:cxnLst>
    <dgm:cxn modelId="{FEC9B294-9AE2-44F2-B412-E809FA115275}" type="presOf" srcId="{5FCB88D3-8E4C-40EE-BE07-24063C98ADF6}" destId="{BE167719-E34D-48DA-92AA-1EFB46E66CC6}" srcOrd="0" destOrd="0" presId="urn:microsoft.com/office/officeart/2005/8/layout/vList5"/>
    <dgm:cxn modelId="{B022A38B-B4DD-4DEB-B737-411ABA3D2999}" type="presOf" srcId="{E70733E3-22AF-4C7D-8190-3CA19D1CCEB5}" destId="{86D589E0-F8CD-41BA-930E-F84CDA45A5C6}" srcOrd="0" destOrd="0" presId="urn:microsoft.com/office/officeart/2005/8/layout/vList5"/>
    <dgm:cxn modelId="{572B3A01-0EB5-4E4E-A002-DCA888A886EC}" srcId="{0DBB2B5D-375D-47A7-8A0B-648B7A611162}" destId="{8857CA73-C29E-4757-A819-0699E2896467}" srcOrd="0" destOrd="0" parTransId="{0BD6D41D-CCF7-4BF7-858A-19B099A68E1F}" sibTransId="{E7529FB2-105C-4438-BA9A-075DBE66D165}"/>
    <dgm:cxn modelId="{2821EFFA-D3E6-4A94-A8DD-7915766D3CF7}" type="presOf" srcId="{7788348E-D2B8-45F7-AA1E-65D2243AADF1}" destId="{0C0C01C0-D154-4F20-B6FB-CD3972FAB280}" srcOrd="0" destOrd="0" presId="urn:microsoft.com/office/officeart/2005/8/layout/vList5"/>
    <dgm:cxn modelId="{54435B62-FF11-4906-86BA-92950B904684}" type="presOf" srcId="{64579630-844B-4BA7-BBD3-048E0A13E9A5}" destId="{9C7E3DEC-ABBE-454D-B993-58B060F4691A}" srcOrd="0" destOrd="0" presId="urn:microsoft.com/office/officeart/2005/8/layout/vList5"/>
    <dgm:cxn modelId="{0CDC630A-B6C6-4477-AA87-240DF5CDD6F3}" srcId="{0DBB2B5D-375D-47A7-8A0B-648B7A611162}" destId="{5FCB88D3-8E4C-40EE-BE07-24063C98ADF6}" srcOrd="1" destOrd="0" parTransId="{2BEBD6CC-8533-4F27-AA60-421492EE881C}" sibTransId="{3EC6E3FB-59D5-4149-9E2D-CF7B0D439558}"/>
    <dgm:cxn modelId="{56FC7682-F1D9-4FA4-8D9E-ED52A185FE75}" srcId="{0DBB2B5D-375D-47A7-8A0B-648B7A611162}" destId="{E70733E3-22AF-4C7D-8190-3CA19D1CCEB5}" srcOrd="3" destOrd="0" parTransId="{2078FF39-FBA6-40D7-BF27-351996A1D6BF}" sibTransId="{B0CB19CA-92CC-4698-AA48-13D069E9E68D}"/>
    <dgm:cxn modelId="{35FA0F3C-5422-4A27-B48C-732D118D4AE1}" type="presOf" srcId="{0DBB2B5D-375D-47A7-8A0B-648B7A611162}" destId="{1491526D-B6E0-4CD7-A3A9-0F9503319587}" srcOrd="0" destOrd="0" presId="urn:microsoft.com/office/officeart/2005/8/layout/vList5"/>
    <dgm:cxn modelId="{1D8FB8E3-6DB3-4F40-9E8C-D075AA237F3A}" srcId="{0DBB2B5D-375D-47A7-8A0B-648B7A611162}" destId="{7788348E-D2B8-45F7-AA1E-65D2243AADF1}" srcOrd="4" destOrd="0" parTransId="{DE4E637A-FDEA-46D1-A9B2-719D3A6C8B69}" sibTransId="{C3B71AF8-F8F5-4710-950B-BB5BBEDFA2D0}"/>
    <dgm:cxn modelId="{DFFAAD47-CA03-4A3E-A9B4-84CB63A808E8}" srcId="{0DBB2B5D-375D-47A7-8A0B-648B7A611162}" destId="{64579630-844B-4BA7-BBD3-048E0A13E9A5}" srcOrd="2" destOrd="0" parTransId="{B3358EC0-CE14-4112-8C3F-8B13CDB0D639}" sibTransId="{720B032C-5F06-4FC3-ACAA-3D249BAF47D4}"/>
    <dgm:cxn modelId="{86E1F4B9-AB44-4909-BFA1-E90338420CFD}" type="presOf" srcId="{8857CA73-C29E-4757-A819-0699E2896467}" destId="{1486F197-E54D-4E1A-A504-B857E24DC043}" srcOrd="0" destOrd="0" presId="urn:microsoft.com/office/officeart/2005/8/layout/vList5"/>
    <dgm:cxn modelId="{79520959-F1C4-484F-89E0-29C5F22B20E9}" type="presParOf" srcId="{1491526D-B6E0-4CD7-A3A9-0F9503319587}" destId="{734899EE-B691-4C91-A467-C4D59D765592}" srcOrd="0" destOrd="0" presId="urn:microsoft.com/office/officeart/2005/8/layout/vList5"/>
    <dgm:cxn modelId="{3757F8C4-92C0-42A5-9203-A27BC37F89FC}" type="presParOf" srcId="{734899EE-B691-4C91-A467-C4D59D765592}" destId="{1486F197-E54D-4E1A-A504-B857E24DC043}" srcOrd="0" destOrd="0" presId="urn:microsoft.com/office/officeart/2005/8/layout/vList5"/>
    <dgm:cxn modelId="{1F9E8041-CB8D-43DD-BBA2-C8D4F9D932F5}" type="presParOf" srcId="{1491526D-B6E0-4CD7-A3A9-0F9503319587}" destId="{1F474D36-977A-44E2-BD33-21262EF34E35}" srcOrd="1" destOrd="0" presId="urn:microsoft.com/office/officeart/2005/8/layout/vList5"/>
    <dgm:cxn modelId="{0FCDC4DA-52B2-4230-9424-838466768A02}" type="presParOf" srcId="{1491526D-B6E0-4CD7-A3A9-0F9503319587}" destId="{46D129DC-F106-40EA-B193-FBC42457C0D2}" srcOrd="2" destOrd="0" presId="urn:microsoft.com/office/officeart/2005/8/layout/vList5"/>
    <dgm:cxn modelId="{9B7EBA21-B339-485A-83A7-82BCE16E7448}" type="presParOf" srcId="{46D129DC-F106-40EA-B193-FBC42457C0D2}" destId="{BE167719-E34D-48DA-92AA-1EFB46E66CC6}" srcOrd="0" destOrd="0" presId="urn:microsoft.com/office/officeart/2005/8/layout/vList5"/>
    <dgm:cxn modelId="{9E94AB6A-E434-41B1-93E1-94155B819254}" type="presParOf" srcId="{1491526D-B6E0-4CD7-A3A9-0F9503319587}" destId="{00217478-243A-4869-B327-EAC576585B28}" srcOrd="3" destOrd="0" presId="urn:microsoft.com/office/officeart/2005/8/layout/vList5"/>
    <dgm:cxn modelId="{845A8624-56F0-46D8-B0B9-655F3C531407}" type="presParOf" srcId="{1491526D-B6E0-4CD7-A3A9-0F9503319587}" destId="{AAD2B8D4-4958-484F-AC64-13F1AACF306E}" srcOrd="4" destOrd="0" presId="urn:microsoft.com/office/officeart/2005/8/layout/vList5"/>
    <dgm:cxn modelId="{3A2BDB85-B668-419E-A22D-80EF3A08B1AC}" type="presParOf" srcId="{AAD2B8D4-4958-484F-AC64-13F1AACF306E}" destId="{9C7E3DEC-ABBE-454D-B993-58B060F4691A}" srcOrd="0" destOrd="0" presId="urn:microsoft.com/office/officeart/2005/8/layout/vList5"/>
    <dgm:cxn modelId="{CCE4B013-1E66-41BD-AAA9-B0428BC31329}" type="presParOf" srcId="{1491526D-B6E0-4CD7-A3A9-0F9503319587}" destId="{9BB1DDB6-196E-4CC9-8D28-B0A730655A1F}" srcOrd="5" destOrd="0" presId="urn:microsoft.com/office/officeart/2005/8/layout/vList5"/>
    <dgm:cxn modelId="{83F95E5A-8B1F-42DC-854A-02F5E88B6301}" type="presParOf" srcId="{1491526D-B6E0-4CD7-A3A9-0F9503319587}" destId="{65AC6ED5-9F82-4606-835C-4D0A237A2E10}" srcOrd="6" destOrd="0" presId="urn:microsoft.com/office/officeart/2005/8/layout/vList5"/>
    <dgm:cxn modelId="{BBA10CE8-AA0D-48ED-81C2-4093823843B8}" type="presParOf" srcId="{65AC6ED5-9F82-4606-835C-4D0A237A2E10}" destId="{86D589E0-F8CD-41BA-930E-F84CDA45A5C6}" srcOrd="0" destOrd="0" presId="urn:microsoft.com/office/officeart/2005/8/layout/vList5"/>
    <dgm:cxn modelId="{9939C5F9-09C4-4E4F-B39D-400EE71B834A}" type="presParOf" srcId="{1491526D-B6E0-4CD7-A3A9-0F9503319587}" destId="{F643AACF-91B5-4346-B341-BEB6313588A2}" srcOrd="7" destOrd="0" presId="urn:microsoft.com/office/officeart/2005/8/layout/vList5"/>
    <dgm:cxn modelId="{97A8D10E-DE42-409D-B9C1-3C1FEE167653}" type="presParOf" srcId="{1491526D-B6E0-4CD7-A3A9-0F9503319587}" destId="{BB07B298-BAB8-4BE2-9C16-C8CB6B6A06DC}" srcOrd="8" destOrd="0" presId="urn:microsoft.com/office/officeart/2005/8/layout/vList5"/>
    <dgm:cxn modelId="{CCE10DDE-22C4-4EEC-AEC4-87BDA3854BF3}" type="presParOf" srcId="{BB07B298-BAB8-4BE2-9C16-C8CB6B6A06DC}" destId="{0C0C01C0-D154-4F20-B6FB-CD3972FAB280}"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01076-4286-4641-86AE-09E64DE73B98}" type="doc">
      <dgm:prSet loTypeId="urn:microsoft.com/office/officeart/2005/8/layout/hierarchy3" loCatId="list" qsTypeId="urn:microsoft.com/office/officeart/2005/8/quickstyle/3d7" qsCatId="3D" csTypeId="urn:microsoft.com/office/officeart/2005/8/colors/accent1_2" csCatId="accent1" phldr="1"/>
      <dgm:spPr/>
      <dgm:t>
        <a:bodyPr/>
        <a:lstStyle/>
        <a:p>
          <a:endParaRPr lang="en-US"/>
        </a:p>
      </dgm:t>
    </dgm:pt>
    <dgm:pt modelId="{9C58B084-F7EB-4501-A7A8-48BED5355100}" type="asst">
      <dgm:prSet phldrT="[Text]"/>
      <dgm:spPr/>
      <dgm:t>
        <a:bodyPr/>
        <a:lstStyle/>
        <a:p>
          <a:r>
            <a:rPr lang="en-US" dirty="0" smtClean="0"/>
            <a:t>Center-based Leadership</a:t>
          </a:r>
          <a:endParaRPr lang="en-US" dirty="0"/>
        </a:p>
      </dgm:t>
    </dgm:pt>
    <dgm:pt modelId="{155CAD45-A5D5-431C-94C7-F04D19743A09}" type="parTrans" cxnId="{05B58FC2-5F42-409B-B013-6FFB6BE5E795}">
      <dgm:prSet/>
      <dgm:spPr/>
      <dgm:t>
        <a:bodyPr/>
        <a:lstStyle/>
        <a:p>
          <a:endParaRPr lang="en-US"/>
        </a:p>
      </dgm:t>
    </dgm:pt>
    <dgm:pt modelId="{C3B0B1B2-5586-4854-8846-44470100763F}" type="sibTrans" cxnId="{05B58FC2-5F42-409B-B013-6FFB6BE5E795}">
      <dgm:prSet/>
      <dgm:spPr/>
      <dgm:t>
        <a:bodyPr/>
        <a:lstStyle/>
        <a:p>
          <a:endParaRPr lang="en-US"/>
        </a:p>
      </dgm:t>
    </dgm:pt>
    <dgm:pt modelId="{02CB36DE-A354-4DFB-BCAF-D404F0016892}">
      <dgm:prSet phldrT="[Text]"/>
      <dgm:spPr/>
      <dgm:t>
        <a:bodyPr/>
        <a:lstStyle/>
        <a:p>
          <a:r>
            <a:rPr lang="en-US" dirty="0" smtClean="0"/>
            <a:t>Leadership focused groups/clubs</a:t>
          </a:r>
          <a:endParaRPr lang="en-US" dirty="0"/>
        </a:p>
      </dgm:t>
    </dgm:pt>
    <dgm:pt modelId="{AA123E90-49D2-40DD-9CC9-D91E0F7BA728}" type="parTrans" cxnId="{1A0F5505-49BB-47F0-8D65-B7DB6B1CFCF8}">
      <dgm:prSet/>
      <dgm:spPr/>
      <dgm:t>
        <a:bodyPr/>
        <a:lstStyle/>
        <a:p>
          <a:endParaRPr lang="en-US"/>
        </a:p>
      </dgm:t>
    </dgm:pt>
    <dgm:pt modelId="{8E5D53C5-7DD7-4AF0-AEF7-97AD85169F3B}" type="sibTrans" cxnId="{1A0F5505-49BB-47F0-8D65-B7DB6B1CFCF8}">
      <dgm:prSet/>
      <dgm:spPr/>
      <dgm:t>
        <a:bodyPr/>
        <a:lstStyle/>
        <a:p>
          <a:endParaRPr lang="en-US"/>
        </a:p>
      </dgm:t>
    </dgm:pt>
    <dgm:pt modelId="{ED3E3C2A-0944-4524-9AA9-FB23AED999B8}">
      <dgm:prSet phldrT="[Text]"/>
      <dgm:spPr/>
      <dgm:t>
        <a:bodyPr/>
        <a:lstStyle/>
        <a:p>
          <a:r>
            <a:rPr lang="en-US" dirty="0" smtClean="0"/>
            <a:t>Youth Advisory</a:t>
          </a:r>
          <a:endParaRPr lang="en-US" dirty="0"/>
        </a:p>
      </dgm:t>
    </dgm:pt>
    <dgm:pt modelId="{80C13B93-FD92-45D9-A653-0E3D43030D62}" type="parTrans" cxnId="{0AD57BC2-58EA-43B3-A496-9E0886448FFB}">
      <dgm:prSet/>
      <dgm:spPr/>
      <dgm:t>
        <a:bodyPr/>
        <a:lstStyle/>
        <a:p>
          <a:endParaRPr lang="en-US"/>
        </a:p>
      </dgm:t>
    </dgm:pt>
    <dgm:pt modelId="{5A718204-369C-46C8-B837-6EE7578F46DC}" type="sibTrans" cxnId="{0AD57BC2-58EA-43B3-A496-9E0886448FFB}">
      <dgm:prSet/>
      <dgm:spPr/>
      <dgm:t>
        <a:bodyPr/>
        <a:lstStyle/>
        <a:p>
          <a:endParaRPr lang="en-US"/>
        </a:p>
      </dgm:t>
    </dgm:pt>
    <dgm:pt modelId="{0127442E-A53D-4968-BB45-7EBDC3D78BE3}" type="asst">
      <dgm:prSet/>
      <dgm:spPr/>
      <dgm:t>
        <a:bodyPr/>
        <a:lstStyle/>
        <a:p>
          <a:r>
            <a:rPr lang="en-US" dirty="0" smtClean="0"/>
            <a:t>Citywide Youth Leadership</a:t>
          </a:r>
          <a:endParaRPr lang="en-US" dirty="0"/>
        </a:p>
      </dgm:t>
    </dgm:pt>
    <dgm:pt modelId="{CCD2B062-DF8C-4E64-85DA-ED05FF3A3FE9}" type="parTrans" cxnId="{D50A2191-DFED-43A8-82C4-1407B1FCF4CB}">
      <dgm:prSet/>
      <dgm:spPr/>
      <dgm:t>
        <a:bodyPr/>
        <a:lstStyle/>
        <a:p>
          <a:endParaRPr lang="en-US"/>
        </a:p>
      </dgm:t>
    </dgm:pt>
    <dgm:pt modelId="{FEA661DC-D003-4142-9A8A-644C4D97CF89}" type="sibTrans" cxnId="{D50A2191-DFED-43A8-82C4-1407B1FCF4CB}">
      <dgm:prSet/>
      <dgm:spPr/>
      <dgm:t>
        <a:bodyPr/>
        <a:lstStyle/>
        <a:p>
          <a:endParaRPr lang="en-US"/>
        </a:p>
      </dgm:t>
    </dgm:pt>
    <dgm:pt modelId="{EEBA6116-9D92-4613-A13C-DC7060E33C62}">
      <dgm:prSet/>
      <dgm:spPr/>
      <dgm:t>
        <a:bodyPr/>
        <a:lstStyle/>
        <a:p>
          <a:r>
            <a:rPr lang="en-US" dirty="0" smtClean="0"/>
            <a:t>Beacons Leadership Team (BLT)</a:t>
          </a:r>
          <a:endParaRPr lang="en-US" dirty="0"/>
        </a:p>
      </dgm:t>
    </dgm:pt>
    <dgm:pt modelId="{8FB84969-6171-4976-A9D6-FB92F75061E4}" type="parTrans" cxnId="{707D0FE2-9C03-431E-9949-8F7787E6CFDB}">
      <dgm:prSet/>
      <dgm:spPr/>
      <dgm:t>
        <a:bodyPr/>
        <a:lstStyle/>
        <a:p>
          <a:endParaRPr lang="en-US"/>
        </a:p>
      </dgm:t>
    </dgm:pt>
    <dgm:pt modelId="{BBA801C4-9FEE-4674-A92C-54EEC3825798}" type="sibTrans" cxnId="{707D0FE2-9C03-431E-9949-8F7787E6CFDB}">
      <dgm:prSet/>
      <dgm:spPr/>
      <dgm:t>
        <a:bodyPr/>
        <a:lstStyle/>
        <a:p>
          <a:endParaRPr lang="en-US"/>
        </a:p>
      </dgm:t>
    </dgm:pt>
    <dgm:pt modelId="{16C91CFC-0419-4849-9917-8D63FD3E8812}">
      <dgm:prSet/>
      <dgm:spPr/>
      <dgm:t>
        <a:bodyPr/>
        <a:lstStyle/>
        <a:p>
          <a:r>
            <a:rPr lang="en-US" dirty="0" smtClean="0"/>
            <a:t>Beacons Leadership Camp</a:t>
          </a:r>
          <a:endParaRPr lang="en-US" dirty="0"/>
        </a:p>
      </dgm:t>
    </dgm:pt>
    <dgm:pt modelId="{677BE9C1-DA2E-4724-8DB8-AED842C1629E}" type="parTrans" cxnId="{E424349F-941E-4549-BE2F-652CECCCF6C9}">
      <dgm:prSet/>
      <dgm:spPr/>
      <dgm:t>
        <a:bodyPr/>
        <a:lstStyle/>
        <a:p>
          <a:endParaRPr lang="en-US"/>
        </a:p>
      </dgm:t>
    </dgm:pt>
    <dgm:pt modelId="{C2EB3593-22E8-4CE2-950C-F89293B99C02}" type="sibTrans" cxnId="{E424349F-941E-4549-BE2F-652CECCCF6C9}">
      <dgm:prSet/>
      <dgm:spPr/>
      <dgm:t>
        <a:bodyPr/>
        <a:lstStyle/>
        <a:p>
          <a:endParaRPr lang="en-US"/>
        </a:p>
      </dgm:t>
    </dgm:pt>
    <dgm:pt modelId="{C6A08772-2706-41DA-891C-A6FB8C932DA5}">
      <dgm:prSet/>
      <dgm:spPr/>
      <dgm:t>
        <a:bodyPr/>
        <a:lstStyle/>
        <a:p>
          <a:r>
            <a:rPr lang="en-US" dirty="0" smtClean="0"/>
            <a:t>Other Beacons Network Events</a:t>
          </a:r>
          <a:endParaRPr lang="en-US" dirty="0"/>
        </a:p>
      </dgm:t>
    </dgm:pt>
    <dgm:pt modelId="{6F5F1752-BC0B-40D1-81AD-F632878484D1}" type="parTrans" cxnId="{E84FDED9-14C6-4F10-8521-FCDBBFA549F4}">
      <dgm:prSet/>
      <dgm:spPr/>
      <dgm:t>
        <a:bodyPr/>
        <a:lstStyle/>
        <a:p>
          <a:endParaRPr lang="en-US"/>
        </a:p>
      </dgm:t>
    </dgm:pt>
    <dgm:pt modelId="{6227BF1D-DD81-4519-87BD-919865796E38}" type="sibTrans" cxnId="{E84FDED9-14C6-4F10-8521-FCDBBFA549F4}">
      <dgm:prSet/>
      <dgm:spPr/>
      <dgm:t>
        <a:bodyPr/>
        <a:lstStyle/>
        <a:p>
          <a:endParaRPr lang="en-US"/>
        </a:p>
      </dgm:t>
    </dgm:pt>
    <dgm:pt modelId="{BA2BAD5D-50B0-4884-83BD-2FDED562BFA9}">
      <dgm:prSet/>
      <dgm:spPr/>
      <dgm:t>
        <a:bodyPr/>
        <a:lstStyle/>
        <a:p>
          <a:r>
            <a:rPr lang="en-US" dirty="0" smtClean="0"/>
            <a:t>Quality Action Team</a:t>
          </a:r>
          <a:endParaRPr lang="en-US" dirty="0"/>
        </a:p>
      </dgm:t>
    </dgm:pt>
    <dgm:pt modelId="{9CB5EE66-6FB5-49A1-822F-977F52D38203}" type="parTrans" cxnId="{39227991-648C-4275-BBE7-0FBF4CB15571}">
      <dgm:prSet/>
      <dgm:spPr/>
      <dgm:t>
        <a:bodyPr/>
        <a:lstStyle/>
        <a:p>
          <a:endParaRPr lang="en-US"/>
        </a:p>
      </dgm:t>
    </dgm:pt>
    <dgm:pt modelId="{B4A2A8B0-D933-4D27-9629-9B1897F616DE}" type="sibTrans" cxnId="{39227991-648C-4275-BBE7-0FBF4CB15571}">
      <dgm:prSet/>
      <dgm:spPr/>
      <dgm:t>
        <a:bodyPr/>
        <a:lstStyle/>
        <a:p>
          <a:endParaRPr lang="en-US"/>
        </a:p>
      </dgm:t>
    </dgm:pt>
    <dgm:pt modelId="{1FA07121-6D05-426E-8291-F0C04B050548}">
      <dgm:prSet/>
      <dgm:spPr/>
      <dgm:t>
        <a:bodyPr/>
        <a:lstStyle/>
        <a:p>
          <a:r>
            <a:rPr lang="en-US" dirty="0" smtClean="0"/>
            <a:t>Employment opportunities</a:t>
          </a:r>
          <a:endParaRPr lang="en-US" dirty="0"/>
        </a:p>
      </dgm:t>
    </dgm:pt>
    <dgm:pt modelId="{133AC22C-ACC1-4586-8CF2-E262D6141EE8}" type="parTrans" cxnId="{0A5863BF-9C2F-4CAC-B840-C2BE6DD83FC0}">
      <dgm:prSet/>
      <dgm:spPr/>
      <dgm:t>
        <a:bodyPr/>
        <a:lstStyle/>
        <a:p>
          <a:endParaRPr lang="en-US"/>
        </a:p>
      </dgm:t>
    </dgm:pt>
    <dgm:pt modelId="{5A2EA793-A112-4023-9D08-0BF13FDCA4B6}" type="sibTrans" cxnId="{0A5863BF-9C2F-4CAC-B840-C2BE6DD83FC0}">
      <dgm:prSet/>
      <dgm:spPr/>
      <dgm:t>
        <a:bodyPr/>
        <a:lstStyle/>
        <a:p>
          <a:endParaRPr lang="en-US"/>
        </a:p>
      </dgm:t>
    </dgm:pt>
    <dgm:pt modelId="{286D05C3-7387-4A69-9708-656EC456489B}">
      <dgm:prSet/>
      <dgm:spPr/>
      <dgm:t>
        <a:bodyPr/>
        <a:lstStyle/>
        <a:p>
          <a:r>
            <a:rPr lang="en-US" dirty="0" smtClean="0"/>
            <a:t>Alumni Role</a:t>
          </a:r>
          <a:endParaRPr lang="en-US" dirty="0"/>
        </a:p>
      </dgm:t>
    </dgm:pt>
    <dgm:pt modelId="{F050E760-2C8E-4038-91F5-05CE18347AA3}" type="parTrans" cxnId="{DC97890D-E84F-47B2-8131-DA12E9416D0E}">
      <dgm:prSet/>
      <dgm:spPr/>
      <dgm:t>
        <a:bodyPr/>
        <a:lstStyle/>
        <a:p>
          <a:endParaRPr lang="en-US"/>
        </a:p>
      </dgm:t>
    </dgm:pt>
    <dgm:pt modelId="{26F25027-C51E-4EE0-8B3F-AD6B93F96ADC}" type="sibTrans" cxnId="{DC97890D-E84F-47B2-8131-DA12E9416D0E}">
      <dgm:prSet/>
      <dgm:spPr/>
      <dgm:t>
        <a:bodyPr/>
        <a:lstStyle/>
        <a:p>
          <a:endParaRPr lang="en-US"/>
        </a:p>
      </dgm:t>
    </dgm:pt>
    <dgm:pt modelId="{7FC73E2F-774F-4E6D-BFE4-C117CDA26262}" type="pres">
      <dgm:prSet presAssocID="{C8001076-4286-4641-86AE-09E64DE73B98}" presName="diagram" presStyleCnt="0">
        <dgm:presLayoutVars>
          <dgm:chPref val="1"/>
          <dgm:dir/>
          <dgm:animOne val="branch"/>
          <dgm:animLvl val="lvl"/>
          <dgm:resizeHandles/>
        </dgm:presLayoutVars>
      </dgm:prSet>
      <dgm:spPr/>
      <dgm:t>
        <a:bodyPr/>
        <a:lstStyle/>
        <a:p>
          <a:endParaRPr lang="en-US"/>
        </a:p>
      </dgm:t>
    </dgm:pt>
    <dgm:pt modelId="{BE0EFC8A-2AC5-4066-86C9-3A2EA4D0F04F}" type="pres">
      <dgm:prSet presAssocID="{0127442E-A53D-4968-BB45-7EBDC3D78BE3}" presName="root" presStyleCnt="0"/>
      <dgm:spPr/>
    </dgm:pt>
    <dgm:pt modelId="{ED478DB8-467C-497D-8370-9BD9F31A6C0C}" type="pres">
      <dgm:prSet presAssocID="{0127442E-A53D-4968-BB45-7EBDC3D78BE3}" presName="rootComposite" presStyleCnt="0"/>
      <dgm:spPr/>
    </dgm:pt>
    <dgm:pt modelId="{903C4D3F-5E70-4268-B88F-A3ED3C9688D6}" type="pres">
      <dgm:prSet presAssocID="{0127442E-A53D-4968-BB45-7EBDC3D78BE3}" presName="rootText" presStyleLbl="node1" presStyleIdx="0" presStyleCnt="2"/>
      <dgm:spPr/>
      <dgm:t>
        <a:bodyPr/>
        <a:lstStyle/>
        <a:p>
          <a:endParaRPr lang="en-US"/>
        </a:p>
      </dgm:t>
    </dgm:pt>
    <dgm:pt modelId="{368C0880-2B61-4B57-A2BB-B0753EC056C8}" type="pres">
      <dgm:prSet presAssocID="{0127442E-A53D-4968-BB45-7EBDC3D78BE3}" presName="rootConnector" presStyleLbl="asst0" presStyleIdx="0" presStyleCnt="0"/>
      <dgm:spPr/>
      <dgm:t>
        <a:bodyPr/>
        <a:lstStyle/>
        <a:p>
          <a:endParaRPr lang="en-US"/>
        </a:p>
      </dgm:t>
    </dgm:pt>
    <dgm:pt modelId="{833C4D36-1D99-4BAA-93E3-F2703CA50ECF}" type="pres">
      <dgm:prSet presAssocID="{0127442E-A53D-4968-BB45-7EBDC3D78BE3}" presName="childShape" presStyleCnt="0"/>
      <dgm:spPr/>
    </dgm:pt>
    <dgm:pt modelId="{8CF05A02-3190-4095-BA1A-48D9F9631EA1}" type="pres">
      <dgm:prSet presAssocID="{8FB84969-6171-4976-A9D6-FB92F75061E4}" presName="Name13" presStyleLbl="parChTrans1D2" presStyleIdx="0" presStyleCnt="8"/>
      <dgm:spPr/>
      <dgm:t>
        <a:bodyPr/>
        <a:lstStyle/>
        <a:p>
          <a:endParaRPr lang="en-US"/>
        </a:p>
      </dgm:t>
    </dgm:pt>
    <dgm:pt modelId="{4FD4A194-4109-47D8-828C-5F8F0D21082C}" type="pres">
      <dgm:prSet presAssocID="{EEBA6116-9D92-4613-A13C-DC7060E33C62}" presName="childText" presStyleLbl="bgAcc1" presStyleIdx="0" presStyleCnt="8">
        <dgm:presLayoutVars>
          <dgm:bulletEnabled val="1"/>
        </dgm:presLayoutVars>
      </dgm:prSet>
      <dgm:spPr/>
      <dgm:t>
        <a:bodyPr/>
        <a:lstStyle/>
        <a:p>
          <a:endParaRPr lang="en-US"/>
        </a:p>
      </dgm:t>
    </dgm:pt>
    <dgm:pt modelId="{60B8B5F8-E859-4FD4-9804-60AED09B5DC3}" type="pres">
      <dgm:prSet presAssocID="{677BE9C1-DA2E-4724-8DB8-AED842C1629E}" presName="Name13" presStyleLbl="parChTrans1D2" presStyleIdx="1" presStyleCnt="8"/>
      <dgm:spPr/>
      <dgm:t>
        <a:bodyPr/>
        <a:lstStyle/>
        <a:p>
          <a:endParaRPr lang="en-US"/>
        </a:p>
      </dgm:t>
    </dgm:pt>
    <dgm:pt modelId="{F7064F73-37C5-4205-AD12-591E2D6250D2}" type="pres">
      <dgm:prSet presAssocID="{16C91CFC-0419-4849-9917-8D63FD3E8812}" presName="childText" presStyleLbl="bgAcc1" presStyleIdx="1" presStyleCnt="8" custLinFactNeighborX="-2134" custLinFactNeighborY="-3268">
        <dgm:presLayoutVars>
          <dgm:bulletEnabled val="1"/>
        </dgm:presLayoutVars>
      </dgm:prSet>
      <dgm:spPr/>
      <dgm:t>
        <a:bodyPr/>
        <a:lstStyle/>
        <a:p>
          <a:endParaRPr lang="en-US"/>
        </a:p>
      </dgm:t>
    </dgm:pt>
    <dgm:pt modelId="{206DF6EA-E225-4A46-A524-4FAB56D8847C}" type="pres">
      <dgm:prSet presAssocID="{6F5F1752-BC0B-40D1-81AD-F632878484D1}" presName="Name13" presStyleLbl="parChTrans1D2" presStyleIdx="2" presStyleCnt="8"/>
      <dgm:spPr/>
      <dgm:t>
        <a:bodyPr/>
        <a:lstStyle/>
        <a:p>
          <a:endParaRPr lang="en-US"/>
        </a:p>
      </dgm:t>
    </dgm:pt>
    <dgm:pt modelId="{DED573DD-6A81-4418-A3CF-7FB5758C707D}" type="pres">
      <dgm:prSet presAssocID="{C6A08772-2706-41DA-891C-A6FB8C932DA5}" presName="childText" presStyleLbl="bgAcc1" presStyleIdx="2" presStyleCnt="8">
        <dgm:presLayoutVars>
          <dgm:bulletEnabled val="1"/>
        </dgm:presLayoutVars>
      </dgm:prSet>
      <dgm:spPr/>
      <dgm:t>
        <a:bodyPr/>
        <a:lstStyle/>
        <a:p>
          <a:endParaRPr lang="en-US"/>
        </a:p>
      </dgm:t>
    </dgm:pt>
    <dgm:pt modelId="{12976248-0D1D-431A-A16A-6ABEE5029D04}" type="pres">
      <dgm:prSet presAssocID="{F050E760-2C8E-4038-91F5-05CE18347AA3}" presName="Name13" presStyleLbl="parChTrans1D2" presStyleIdx="3" presStyleCnt="8"/>
      <dgm:spPr/>
      <dgm:t>
        <a:bodyPr/>
        <a:lstStyle/>
        <a:p>
          <a:endParaRPr lang="en-US"/>
        </a:p>
      </dgm:t>
    </dgm:pt>
    <dgm:pt modelId="{0BFB8F18-77D6-4D38-8495-E26A7B2BA32E}" type="pres">
      <dgm:prSet presAssocID="{286D05C3-7387-4A69-9708-656EC456489B}" presName="childText" presStyleLbl="bgAcc1" presStyleIdx="3" presStyleCnt="8">
        <dgm:presLayoutVars>
          <dgm:bulletEnabled val="1"/>
        </dgm:presLayoutVars>
      </dgm:prSet>
      <dgm:spPr/>
      <dgm:t>
        <a:bodyPr/>
        <a:lstStyle/>
        <a:p>
          <a:endParaRPr lang="en-US"/>
        </a:p>
      </dgm:t>
    </dgm:pt>
    <dgm:pt modelId="{43D1FB19-A746-4747-B285-2051C33ADEA3}" type="pres">
      <dgm:prSet presAssocID="{9C58B084-F7EB-4501-A7A8-48BED5355100}" presName="root" presStyleCnt="0"/>
      <dgm:spPr/>
    </dgm:pt>
    <dgm:pt modelId="{DC6D7634-CA79-4D4B-BD5F-6A38FC49645C}" type="pres">
      <dgm:prSet presAssocID="{9C58B084-F7EB-4501-A7A8-48BED5355100}" presName="rootComposite" presStyleCnt="0"/>
      <dgm:spPr/>
    </dgm:pt>
    <dgm:pt modelId="{26CF4F89-9E73-4E56-80B6-62F1820368D8}" type="pres">
      <dgm:prSet presAssocID="{9C58B084-F7EB-4501-A7A8-48BED5355100}" presName="rootText" presStyleLbl="node1" presStyleIdx="1" presStyleCnt="2" custLinFactNeighborX="4008" custLinFactNeighborY="4762"/>
      <dgm:spPr/>
      <dgm:t>
        <a:bodyPr/>
        <a:lstStyle/>
        <a:p>
          <a:endParaRPr lang="en-US"/>
        </a:p>
      </dgm:t>
    </dgm:pt>
    <dgm:pt modelId="{9AC0B775-6AE2-4008-8BE1-4ACAB61D4B76}" type="pres">
      <dgm:prSet presAssocID="{9C58B084-F7EB-4501-A7A8-48BED5355100}" presName="rootConnector" presStyleLbl="asst0" presStyleIdx="0" presStyleCnt="0"/>
      <dgm:spPr/>
      <dgm:t>
        <a:bodyPr/>
        <a:lstStyle/>
        <a:p>
          <a:endParaRPr lang="en-US"/>
        </a:p>
      </dgm:t>
    </dgm:pt>
    <dgm:pt modelId="{AB66CB35-ED11-4CA3-B365-D9223B568FD9}" type="pres">
      <dgm:prSet presAssocID="{9C58B084-F7EB-4501-A7A8-48BED5355100}" presName="childShape" presStyleCnt="0"/>
      <dgm:spPr/>
    </dgm:pt>
    <dgm:pt modelId="{0B3A9AAC-0F67-4FD6-B0E2-1D3FEB560217}" type="pres">
      <dgm:prSet presAssocID="{AA123E90-49D2-40DD-9CC9-D91E0F7BA728}" presName="Name13" presStyleLbl="parChTrans1D2" presStyleIdx="4" presStyleCnt="8"/>
      <dgm:spPr/>
      <dgm:t>
        <a:bodyPr/>
        <a:lstStyle/>
        <a:p>
          <a:endParaRPr lang="en-US"/>
        </a:p>
      </dgm:t>
    </dgm:pt>
    <dgm:pt modelId="{9A451955-C6ED-4265-A8E4-60C9FE4FB362}" type="pres">
      <dgm:prSet presAssocID="{02CB36DE-A354-4DFB-BCAF-D404F0016892}" presName="childText" presStyleLbl="bgAcc1" presStyleIdx="4" presStyleCnt="8">
        <dgm:presLayoutVars>
          <dgm:bulletEnabled val="1"/>
        </dgm:presLayoutVars>
      </dgm:prSet>
      <dgm:spPr/>
      <dgm:t>
        <a:bodyPr/>
        <a:lstStyle/>
        <a:p>
          <a:endParaRPr lang="en-US"/>
        </a:p>
      </dgm:t>
    </dgm:pt>
    <dgm:pt modelId="{DAEB1CCA-6405-4858-ADE3-169FAE26C494}" type="pres">
      <dgm:prSet presAssocID="{80C13B93-FD92-45D9-A653-0E3D43030D62}" presName="Name13" presStyleLbl="parChTrans1D2" presStyleIdx="5" presStyleCnt="8"/>
      <dgm:spPr/>
      <dgm:t>
        <a:bodyPr/>
        <a:lstStyle/>
        <a:p>
          <a:endParaRPr lang="en-US"/>
        </a:p>
      </dgm:t>
    </dgm:pt>
    <dgm:pt modelId="{64B40273-739A-49D9-BFF3-565A3305B988}" type="pres">
      <dgm:prSet presAssocID="{ED3E3C2A-0944-4524-9AA9-FB23AED999B8}" presName="childText" presStyleLbl="bgAcc1" presStyleIdx="5" presStyleCnt="8">
        <dgm:presLayoutVars>
          <dgm:bulletEnabled val="1"/>
        </dgm:presLayoutVars>
      </dgm:prSet>
      <dgm:spPr/>
      <dgm:t>
        <a:bodyPr/>
        <a:lstStyle/>
        <a:p>
          <a:endParaRPr lang="en-US"/>
        </a:p>
      </dgm:t>
    </dgm:pt>
    <dgm:pt modelId="{956F7523-5343-4154-93AA-0C1C621C2ABF}" type="pres">
      <dgm:prSet presAssocID="{9CB5EE66-6FB5-49A1-822F-977F52D38203}" presName="Name13" presStyleLbl="parChTrans1D2" presStyleIdx="6" presStyleCnt="8"/>
      <dgm:spPr/>
      <dgm:t>
        <a:bodyPr/>
        <a:lstStyle/>
        <a:p>
          <a:endParaRPr lang="en-US"/>
        </a:p>
      </dgm:t>
    </dgm:pt>
    <dgm:pt modelId="{9D5DCA2A-4A9A-4971-BDA9-27BF5D5942E0}" type="pres">
      <dgm:prSet presAssocID="{BA2BAD5D-50B0-4884-83BD-2FDED562BFA9}" presName="childText" presStyleLbl="bgAcc1" presStyleIdx="6" presStyleCnt="8">
        <dgm:presLayoutVars>
          <dgm:bulletEnabled val="1"/>
        </dgm:presLayoutVars>
      </dgm:prSet>
      <dgm:spPr/>
      <dgm:t>
        <a:bodyPr/>
        <a:lstStyle/>
        <a:p>
          <a:endParaRPr lang="en-US"/>
        </a:p>
      </dgm:t>
    </dgm:pt>
    <dgm:pt modelId="{FC952556-2ACB-4458-9AC1-E7217CAD246C}" type="pres">
      <dgm:prSet presAssocID="{133AC22C-ACC1-4586-8CF2-E262D6141EE8}" presName="Name13" presStyleLbl="parChTrans1D2" presStyleIdx="7" presStyleCnt="8"/>
      <dgm:spPr/>
      <dgm:t>
        <a:bodyPr/>
        <a:lstStyle/>
        <a:p>
          <a:endParaRPr lang="en-US"/>
        </a:p>
      </dgm:t>
    </dgm:pt>
    <dgm:pt modelId="{5ACBD01F-C0E2-464A-A8E5-349049DA1ACD}" type="pres">
      <dgm:prSet presAssocID="{1FA07121-6D05-426E-8291-F0C04B050548}" presName="childText" presStyleLbl="bgAcc1" presStyleIdx="7" presStyleCnt="8">
        <dgm:presLayoutVars>
          <dgm:bulletEnabled val="1"/>
        </dgm:presLayoutVars>
      </dgm:prSet>
      <dgm:spPr/>
      <dgm:t>
        <a:bodyPr/>
        <a:lstStyle/>
        <a:p>
          <a:endParaRPr lang="en-US"/>
        </a:p>
      </dgm:t>
    </dgm:pt>
  </dgm:ptLst>
  <dgm:cxnLst>
    <dgm:cxn modelId="{E2D4E7FA-39CD-436A-8415-DFF2F1C972E4}" type="presOf" srcId="{0127442E-A53D-4968-BB45-7EBDC3D78BE3}" destId="{903C4D3F-5E70-4268-B88F-A3ED3C9688D6}" srcOrd="0" destOrd="0" presId="urn:microsoft.com/office/officeart/2005/8/layout/hierarchy3"/>
    <dgm:cxn modelId="{707D0FE2-9C03-431E-9949-8F7787E6CFDB}" srcId="{0127442E-A53D-4968-BB45-7EBDC3D78BE3}" destId="{EEBA6116-9D92-4613-A13C-DC7060E33C62}" srcOrd="0" destOrd="0" parTransId="{8FB84969-6171-4976-A9D6-FB92F75061E4}" sibTransId="{BBA801C4-9FEE-4674-A92C-54EEC3825798}"/>
    <dgm:cxn modelId="{05B58FC2-5F42-409B-B013-6FFB6BE5E795}" srcId="{C8001076-4286-4641-86AE-09E64DE73B98}" destId="{9C58B084-F7EB-4501-A7A8-48BED5355100}" srcOrd="1" destOrd="0" parTransId="{155CAD45-A5D5-431C-94C7-F04D19743A09}" sibTransId="{C3B0B1B2-5586-4854-8846-44470100763F}"/>
    <dgm:cxn modelId="{8F30E99B-EDCF-4B4B-A880-FADC88A4F649}" type="presOf" srcId="{9CB5EE66-6FB5-49A1-822F-977F52D38203}" destId="{956F7523-5343-4154-93AA-0C1C621C2ABF}" srcOrd="0" destOrd="0" presId="urn:microsoft.com/office/officeart/2005/8/layout/hierarchy3"/>
    <dgm:cxn modelId="{373D5A0A-4A65-4AE7-A1EA-9550A016F38E}" type="presOf" srcId="{BA2BAD5D-50B0-4884-83BD-2FDED562BFA9}" destId="{9D5DCA2A-4A9A-4971-BDA9-27BF5D5942E0}" srcOrd="0" destOrd="0" presId="urn:microsoft.com/office/officeart/2005/8/layout/hierarchy3"/>
    <dgm:cxn modelId="{8414B6E8-DEAA-42C6-AA37-39883521CE5C}" type="presOf" srcId="{16C91CFC-0419-4849-9917-8D63FD3E8812}" destId="{F7064F73-37C5-4205-AD12-591E2D6250D2}" srcOrd="0" destOrd="0" presId="urn:microsoft.com/office/officeart/2005/8/layout/hierarchy3"/>
    <dgm:cxn modelId="{135E23B1-39F8-49F6-89EB-E0EB39E02C29}" type="presOf" srcId="{9C58B084-F7EB-4501-A7A8-48BED5355100}" destId="{26CF4F89-9E73-4E56-80B6-62F1820368D8}" srcOrd="0" destOrd="0" presId="urn:microsoft.com/office/officeart/2005/8/layout/hierarchy3"/>
    <dgm:cxn modelId="{AA9A8631-9DD7-47EA-A744-736BB214FF26}" type="presOf" srcId="{EEBA6116-9D92-4613-A13C-DC7060E33C62}" destId="{4FD4A194-4109-47D8-828C-5F8F0D21082C}" srcOrd="0" destOrd="0" presId="urn:microsoft.com/office/officeart/2005/8/layout/hierarchy3"/>
    <dgm:cxn modelId="{DC97890D-E84F-47B2-8131-DA12E9416D0E}" srcId="{0127442E-A53D-4968-BB45-7EBDC3D78BE3}" destId="{286D05C3-7387-4A69-9708-656EC456489B}" srcOrd="3" destOrd="0" parTransId="{F050E760-2C8E-4038-91F5-05CE18347AA3}" sibTransId="{26F25027-C51E-4EE0-8B3F-AD6B93F96ADC}"/>
    <dgm:cxn modelId="{39227991-648C-4275-BBE7-0FBF4CB15571}" srcId="{9C58B084-F7EB-4501-A7A8-48BED5355100}" destId="{BA2BAD5D-50B0-4884-83BD-2FDED562BFA9}" srcOrd="2" destOrd="0" parTransId="{9CB5EE66-6FB5-49A1-822F-977F52D38203}" sibTransId="{B4A2A8B0-D933-4D27-9629-9B1897F616DE}"/>
    <dgm:cxn modelId="{E84FDED9-14C6-4F10-8521-FCDBBFA549F4}" srcId="{0127442E-A53D-4968-BB45-7EBDC3D78BE3}" destId="{C6A08772-2706-41DA-891C-A6FB8C932DA5}" srcOrd="2" destOrd="0" parTransId="{6F5F1752-BC0B-40D1-81AD-F632878484D1}" sibTransId="{6227BF1D-DD81-4519-87BD-919865796E38}"/>
    <dgm:cxn modelId="{0AD57BC2-58EA-43B3-A496-9E0886448FFB}" srcId="{9C58B084-F7EB-4501-A7A8-48BED5355100}" destId="{ED3E3C2A-0944-4524-9AA9-FB23AED999B8}" srcOrd="1" destOrd="0" parTransId="{80C13B93-FD92-45D9-A653-0E3D43030D62}" sibTransId="{5A718204-369C-46C8-B837-6EE7578F46DC}"/>
    <dgm:cxn modelId="{1A0F5505-49BB-47F0-8D65-B7DB6B1CFCF8}" srcId="{9C58B084-F7EB-4501-A7A8-48BED5355100}" destId="{02CB36DE-A354-4DFB-BCAF-D404F0016892}" srcOrd="0" destOrd="0" parTransId="{AA123E90-49D2-40DD-9CC9-D91E0F7BA728}" sibTransId="{8E5D53C5-7DD7-4AF0-AEF7-97AD85169F3B}"/>
    <dgm:cxn modelId="{D00DD77D-634E-4684-8D34-72A4B7721413}" type="presOf" srcId="{C6A08772-2706-41DA-891C-A6FB8C932DA5}" destId="{DED573DD-6A81-4418-A3CF-7FB5758C707D}" srcOrd="0" destOrd="0" presId="urn:microsoft.com/office/officeart/2005/8/layout/hierarchy3"/>
    <dgm:cxn modelId="{D50A2191-DFED-43A8-82C4-1407B1FCF4CB}" srcId="{C8001076-4286-4641-86AE-09E64DE73B98}" destId="{0127442E-A53D-4968-BB45-7EBDC3D78BE3}" srcOrd="0" destOrd="0" parTransId="{CCD2B062-DF8C-4E64-85DA-ED05FF3A3FE9}" sibTransId="{FEA661DC-D003-4142-9A8A-644C4D97CF89}"/>
    <dgm:cxn modelId="{09E51EA4-CEBB-4859-A7AD-9B90A2143D84}" type="presOf" srcId="{9C58B084-F7EB-4501-A7A8-48BED5355100}" destId="{9AC0B775-6AE2-4008-8BE1-4ACAB61D4B76}" srcOrd="1" destOrd="0" presId="urn:microsoft.com/office/officeart/2005/8/layout/hierarchy3"/>
    <dgm:cxn modelId="{E424349F-941E-4549-BE2F-652CECCCF6C9}" srcId="{0127442E-A53D-4968-BB45-7EBDC3D78BE3}" destId="{16C91CFC-0419-4849-9917-8D63FD3E8812}" srcOrd="1" destOrd="0" parTransId="{677BE9C1-DA2E-4724-8DB8-AED842C1629E}" sibTransId="{C2EB3593-22E8-4CE2-950C-F89293B99C02}"/>
    <dgm:cxn modelId="{0A5863BF-9C2F-4CAC-B840-C2BE6DD83FC0}" srcId="{9C58B084-F7EB-4501-A7A8-48BED5355100}" destId="{1FA07121-6D05-426E-8291-F0C04B050548}" srcOrd="3" destOrd="0" parTransId="{133AC22C-ACC1-4586-8CF2-E262D6141EE8}" sibTransId="{5A2EA793-A112-4023-9D08-0BF13FDCA4B6}"/>
    <dgm:cxn modelId="{64F8B699-996E-4FE8-A03A-AA449F3FF33B}" type="presOf" srcId="{AA123E90-49D2-40DD-9CC9-D91E0F7BA728}" destId="{0B3A9AAC-0F67-4FD6-B0E2-1D3FEB560217}" srcOrd="0" destOrd="0" presId="urn:microsoft.com/office/officeart/2005/8/layout/hierarchy3"/>
    <dgm:cxn modelId="{0B8D3CA4-40EA-47F8-BADE-9E60881849B4}" type="presOf" srcId="{133AC22C-ACC1-4586-8CF2-E262D6141EE8}" destId="{FC952556-2ACB-4458-9AC1-E7217CAD246C}" srcOrd="0" destOrd="0" presId="urn:microsoft.com/office/officeart/2005/8/layout/hierarchy3"/>
    <dgm:cxn modelId="{E7CD20CD-6FCF-4B01-8D4C-B3FEC63A348B}" type="presOf" srcId="{02CB36DE-A354-4DFB-BCAF-D404F0016892}" destId="{9A451955-C6ED-4265-A8E4-60C9FE4FB362}" srcOrd="0" destOrd="0" presId="urn:microsoft.com/office/officeart/2005/8/layout/hierarchy3"/>
    <dgm:cxn modelId="{DC4FE2C2-793E-4CDC-BE6E-AF698C797857}" type="presOf" srcId="{6F5F1752-BC0B-40D1-81AD-F632878484D1}" destId="{206DF6EA-E225-4A46-A524-4FAB56D8847C}" srcOrd="0" destOrd="0" presId="urn:microsoft.com/office/officeart/2005/8/layout/hierarchy3"/>
    <dgm:cxn modelId="{D293A96F-8B77-4F7F-84E1-222286CF63CC}" type="presOf" srcId="{677BE9C1-DA2E-4724-8DB8-AED842C1629E}" destId="{60B8B5F8-E859-4FD4-9804-60AED09B5DC3}" srcOrd="0" destOrd="0" presId="urn:microsoft.com/office/officeart/2005/8/layout/hierarchy3"/>
    <dgm:cxn modelId="{16F7BD85-D67E-49E3-96BE-1E545AEA2DB0}" type="presOf" srcId="{1FA07121-6D05-426E-8291-F0C04B050548}" destId="{5ACBD01F-C0E2-464A-A8E5-349049DA1ACD}" srcOrd="0" destOrd="0" presId="urn:microsoft.com/office/officeart/2005/8/layout/hierarchy3"/>
    <dgm:cxn modelId="{FD575003-C81D-46D6-B5CE-0E5313A19ADC}" type="presOf" srcId="{80C13B93-FD92-45D9-A653-0E3D43030D62}" destId="{DAEB1CCA-6405-4858-ADE3-169FAE26C494}" srcOrd="0" destOrd="0" presId="urn:microsoft.com/office/officeart/2005/8/layout/hierarchy3"/>
    <dgm:cxn modelId="{D64566EE-C745-44FC-B106-F1D1D9D64021}" type="presOf" srcId="{F050E760-2C8E-4038-91F5-05CE18347AA3}" destId="{12976248-0D1D-431A-A16A-6ABEE5029D04}" srcOrd="0" destOrd="0" presId="urn:microsoft.com/office/officeart/2005/8/layout/hierarchy3"/>
    <dgm:cxn modelId="{EF867D14-F1E2-493C-9BD3-BDCF5A6A68D1}" type="presOf" srcId="{286D05C3-7387-4A69-9708-656EC456489B}" destId="{0BFB8F18-77D6-4D38-8495-E26A7B2BA32E}" srcOrd="0" destOrd="0" presId="urn:microsoft.com/office/officeart/2005/8/layout/hierarchy3"/>
    <dgm:cxn modelId="{2C8A661B-BBBA-47C7-A29B-97A7FF8909ED}" type="presOf" srcId="{C8001076-4286-4641-86AE-09E64DE73B98}" destId="{7FC73E2F-774F-4E6D-BFE4-C117CDA26262}" srcOrd="0" destOrd="0" presId="urn:microsoft.com/office/officeart/2005/8/layout/hierarchy3"/>
    <dgm:cxn modelId="{4DBA4D27-1457-478B-8B65-04EF25299180}" type="presOf" srcId="{8FB84969-6171-4976-A9D6-FB92F75061E4}" destId="{8CF05A02-3190-4095-BA1A-48D9F9631EA1}" srcOrd="0" destOrd="0" presId="urn:microsoft.com/office/officeart/2005/8/layout/hierarchy3"/>
    <dgm:cxn modelId="{739F5F37-B12D-4ABC-BF7B-74DA04811977}" type="presOf" srcId="{0127442E-A53D-4968-BB45-7EBDC3D78BE3}" destId="{368C0880-2B61-4B57-A2BB-B0753EC056C8}" srcOrd="1" destOrd="0" presId="urn:microsoft.com/office/officeart/2005/8/layout/hierarchy3"/>
    <dgm:cxn modelId="{AC9C6CF7-283F-4B9D-831C-619AC5F4810D}" type="presOf" srcId="{ED3E3C2A-0944-4524-9AA9-FB23AED999B8}" destId="{64B40273-739A-49D9-BFF3-565A3305B988}" srcOrd="0" destOrd="0" presId="urn:microsoft.com/office/officeart/2005/8/layout/hierarchy3"/>
    <dgm:cxn modelId="{FCADFC30-3CDB-469D-8F73-CDF244E2DD2C}" type="presParOf" srcId="{7FC73E2F-774F-4E6D-BFE4-C117CDA26262}" destId="{BE0EFC8A-2AC5-4066-86C9-3A2EA4D0F04F}" srcOrd="0" destOrd="0" presId="urn:microsoft.com/office/officeart/2005/8/layout/hierarchy3"/>
    <dgm:cxn modelId="{53168261-C288-43F6-9B23-8240168E335A}" type="presParOf" srcId="{BE0EFC8A-2AC5-4066-86C9-3A2EA4D0F04F}" destId="{ED478DB8-467C-497D-8370-9BD9F31A6C0C}" srcOrd="0" destOrd="0" presId="urn:microsoft.com/office/officeart/2005/8/layout/hierarchy3"/>
    <dgm:cxn modelId="{76AE2564-BDD3-4950-A074-EA1EFD6DEBA1}" type="presParOf" srcId="{ED478DB8-467C-497D-8370-9BD9F31A6C0C}" destId="{903C4D3F-5E70-4268-B88F-A3ED3C9688D6}" srcOrd="0" destOrd="0" presId="urn:microsoft.com/office/officeart/2005/8/layout/hierarchy3"/>
    <dgm:cxn modelId="{6C2E3079-ABDD-4CC8-8B13-9BEC8743660E}" type="presParOf" srcId="{ED478DB8-467C-497D-8370-9BD9F31A6C0C}" destId="{368C0880-2B61-4B57-A2BB-B0753EC056C8}" srcOrd="1" destOrd="0" presId="urn:microsoft.com/office/officeart/2005/8/layout/hierarchy3"/>
    <dgm:cxn modelId="{EF693298-96BC-445B-A7F4-9D54B606D137}" type="presParOf" srcId="{BE0EFC8A-2AC5-4066-86C9-3A2EA4D0F04F}" destId="{833C4D36-1D99-4BAA-93E3-F2703CA50ECF}" srcOrd="1" destOrd="0" presId="urn:microsoft.com/office/officeart/2005/8/layout/hierarchy3"/>
    <dgm:cxn modelId="{5F84EFF3-D631-4863-8FEA-FB7508BE4818}" type="presParOf" srcId="{833C4D36-1D99-4BAA-93E3-F2703CA50ECF}" destId="{8CF05A02-3190-4095-BA1A-48D9F9631EA1}" srcOrd="0" destOrd="0" presId="urn:microsoft.com/office/officeart/2005/8/layout/hierarchy3"/>
    <dgm:cxn modelId="{6A67AFEB-B08C-4A19-9EC5-FA7302BE1F57}" type="presParOf" srcId="{833C4D36-1D99-4BAA-93E3-F2703CA50ECF}" destId="{4FD4A194-4109-47D8-828C-5F8F0D21082C}" srcOrd="1" destOrd="0" presId="urn:microsoft.com/office/officeart/2005/8/layout/hierarchy3"/>
    <dgm:cxn modelId="{1E851367-C6ED-4462-BC57-7B9BCF296AD2}" type="presParOf" srcId="{833C4D36-1D99-4BAA-93E3-F2703CA50ECF}" destId="{60B8B5F8-E859-4FD4-9804-60AED09B5DC3}" srcOrd="2" destOrd="0" presId="urn:microsoft.com/office/officeart/2005/8/layout/hierarchy3"/>
    <dgm:cxn modelId="{AA18878E-9614-4F47-9448-F19B5BFAECEA}" type="presParOf" srcId="{833C4D36-1D99-4BAA-93E3-F2703CA50ECF}" destId="{F7064F73-37C5-4205-AD12-591E2D6250D2}" srcOrd="3" destOrd="0" presId="urn:microsoft.com/office/officeart/2005/8/layout/hierarchy3"/>
    <dgm:cxn modelId="{42D9B68F-668D-42A2-9576-74FADE886194}" type="presParOf" srcId="{833C4D36-1D99-4BAA-93E3-F2703CA50ECF}" destId="{206DF6EA-E225-4A46-A524-4FAB56D8847C}" srcOrd="4" destOrd="0" presId="urn:microsoft.com/office/officeart/2005/8/layout/hierarchy3"/>
    <dgm:cxn modelId="{0E423E66-7647-4E37-9A57-B806713DB268}" type="presParOf" srcId="{833C4D36-1D99-4BAA-93E3-F2703CA50ECF}" destId="{DED573DD-6A81-4418-A3CF-7FB5758C707D}" srcOrd="5" destOrd="0" presId="urn:microsoft.com/office/officeart/2005/8/layout/hierarchy3"/>
    <dgm:cxn modelId="{A5A95CF4-CBA0-4C32-AA38-3C79B60EA104}" type="presParOf" srcId="{833C4D36-1D99-4BAA-93E3-F2703CA50ECF}" destId="{12976248-0D1D-431A-A16A-6ABEE5029D04}" srcOrd="6" destOrd="0" presId="urn:microsoft.com/office/officeart/2005/8/layout/hierarchy3"/>
    <dgm:cxn modelId="{05A0C871-F23E-4A6A-9D00-01E9B2B31FE8}" type="presParOf" srcId="{833C4D36-1D99-4BAA-93E3-F2703CA50ECF}" destId="{0BFB8F18-77D6-4D38-8495-E26A7B2BA32E}" srcOrd="7" destOrd="0" presId="urn:microsoft.com/office/officeart/2005/8/layout/hierarchy3"/>
    <dgm:cxn modelId="{5CD5B98C-1075-40A6-A2A0-4EA96828181E}" type="presParOf" srcId="{7FC73E2F-774F-4E6D-BFE4-C117CDA26262}" destId="{43D1FB19-A746-4747-B285-2051C33ADEA3}" srcOrd="1" destOrd="0" presId="urn:microsoft.com/office/officeart/2005/8/layout/hierarchy3"/>
    <dgm:cxn modelId="{8394C80B-85BD-4785-9A6F-0CF4021CB41A}" type="presParOf" srcId="{43D1FB19-A746-4747-B285-2051C33ADEA3}" destId="{DC6D7634-CA79-4D4B-BD5F-6A38FC49645C}" srcOrd="0" destOrd="0" presId="urn:microsoft.com/office/officeart/2005/8/layout/hierarchy3"/>
    <dgm:cxn modelId="{C38711DB-43A1-4BC5-9409-FEFC6B4A5548}" type="presParOf" srcId="{DC6D7634-CA79-4D4B-BD5F-6A38FC49645C}" destId="{26CF4F89-9E73-4E56-80B6-62F1820368D8}" srcOrd="0" destOrd="0" presId="urn:microsoft.com/office/officeart/2005/8/layout/hierarchy3"/>
    <dgm:cxn modelId="{809DB73A-0FA6-4DC5-9A68-FA181344BAF3}" type="presParOf" srcId="{DC6D7634-CA79-4D4B-BD5F-6A38FC49645C}" destId="{9AC0B775-6AE2-4008-8BE1-4ACAB61D4B76}" srcOrd="1" destOrd="0" presId="urn:microsoft.com/office/officeart/2005/8/layout/hierarchy3"/>
    <dgm:cxn modelId="{B6760472-47A8-4645-8562-00DE34B0B257}" type="presParOf" srcId="{43D1FB19-A746-4747-B285-2051C33ADEA3}" destId="{AB66CB35-ED11-4CA3-B365-D9223B568FD9}" srcOrd="1" destOrd="0" presId="urn:microsoft.com/office/officeart/2005/8/layout/hierarchy3"/>
    <dgm:cxn modelId="{962AADF5-CE6F-4D89-B0E9-26701F45ACFB}" type="presParOf" srcId="{AB66CB35-ED11-4CA3-B365-D9223B568FD9}" destId="{0B3A9AAC-0F67-4FD6-B0E2-1D3FEB560217}" srcOrd="0" destOrd="0" presId="urn:microsoft.com/office/officeart/2005/8/layout/hierarchy3"/>
    <dgm:cxn modelId="{A9734E07-8E56-450B-AF74-E8A3486DD1AA}" type="presParOf" srcId="{AB66CB35-ED11-4CA3-B365-D9223B568FD9}" destId="{9A451955-C6ED-4265-A8E4-60C9FE4FB362}" srcOrd="1" destOrd="0" presId="urn:microsoft.com/office/officeart/2005/8/layout/hierarchy3"/>
    <dgm:cxn modelId="{559009F1-F333-4D5B-A6FB-867BDAF4FAC5}" type="presParOf" srcId="{AB66CB35-ED11-4CA3-B365-D9223B568FD9}" destId="{DAEB1CCA-6405-4858-ADE3-169FAE26C494}" srcOrd="2" destOrd="0" presId="urn:microsoft.com/office/officeart/2005/8/layout/hierarchy3"/>
    <dgm:cxn modelId="{A18F6C5B-6196-4084-AD4A-837BC2462F9A}" type="presParOf" srcId="{AB66CB35-ED11-4CA3-B365-D9223B568FD9}" destId="{64B40273-739A-49D9-BFF3-565A3305B988}" srcOrd="3" destOrd="0" presId="urn:microsoft.com/office/officeart/2005/8/layout/hierarchy3"/>
    <dgm:cxn modelId="{FABEBD4F-B5A6-4A52-BA14-DF8D724DBAFC}" type="presParOf" srcId="{AB66CB35-ED11-4CA3-B365-D9223B568FD9}" destId="{956F7523-5343-4154-93AA-0C1C621C2ABF}" srcOrd="4" destOrd="0" presId="urn:microsoft.com/office/officeart/2005/8/layout/hierarchy3"/>
    <dgm:cxn modelId="{BA76F388-5B87-451C-9326-35E223A625B4}" type="presParOf" srcId="{AB66CB35-ED11-4CA3-B365-D9223B568FD9}" destId="{9D5DCA2A-4A9A-4971-BDA9-27BF5D5942E0}" srcOrd="5" destOrd="0" presId="urn:microsoft.com/office/officeart/2005/8/layout/hierarchy3"/>
    <dgm:cxn modelId="{5A84ECB4-2AD8-496D-9541-D2DB17945F5A}" type="presParOf" srcId="{AB66CB35-ED11-4CA3-B365-D9223B568FD9}" destId="{FC952556-2ACB-4458-9AC1-E7217CAD246C}" srcOrd="6" destOrd="0" presId="urn:microsoft.com/office/officeart/2005/8/layout/hierarchy3"/>
    <dgm:cxn modelId="{17A04D14-7297-477C-886D-64D71522845A}" type="presParOf" srcId="{AB66CB35-ED11-4CA3-B365-D9223B568FD9}" destId="{5ACBD01F-C0E2-464A-A8E5-349049DA1AC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DB7902-C9EA-44DB-A049-1119D7E60BEC}" type="doc">
      <dgm:prSet loTypeId="urn:microsoft.com/office/officeart/2005/8/layout/process3" loCatId="process" qsTypeId="urn:microsoft.com/office/officeart/2005/8/quickstyle/simple1" qsCatId="simple" csTypeId="urn:microsoft.com/office/officeart/2005/8/colors/accent5_3" csCatId="accent5" phldr="1"/>
      <dgm:spPr/>
      <dgm:t>
        <a:bodyPr/>
        <a:lstStyle/>
        <a:p>
          <a:endParaRPr lang="en-US"/>
        </a:p>
      </dgm:t>
    </dgm:pt>
    <dgm:pt modelId="{90953280-4F26-434A-A4AF-B8139AC476CF}">
      <dgm:prSet phldrT="[Text]"/>
      <dgm:spPr/>
      <dgm:t>
        <a:bodyPr/>
        <a:lstStyle/>
        <a:p>
          <a:r>
            <a:rPr lang="en-US" dirty="0" smtClean="0"/>
            <a:t>Beacons Network</a:t>
          </a:r>
        </a:p>
        <a:p>
          <a:endParaRPr lang="en-US" dirty="0"/>
        </a:p>
      </dgm:t>
    </dgm:pt>
    <dgm:pt modelId="{951E4892-F448-4E7B-8517-A0B28E2CA424}" type="parTrans" cxnId="{F2788789-3480-451A-A4EC-3D3CF6D6525F}">
      <dgm:prSet/>
      <dgm:spPr/>
      <dgm:t>
        <a:bodyPr/>
        <a:lstStyle/>
        <a:p>
          <a:endParaRPr lang="en-US"/>
        </a:p>
      </dgm:t>
    </dgm:pt>
    <dgm:pt modelId="{EABDC455-2899-4BB6-8EC0-0B579361BC9D}" type="sibTrans" cxnId="{F2788789-3480-451A-A4EC-3D3CF6D6525F}">
      <dgm:prSet/>
      <dgm:spPr/>
      <dgm:t>
        <a:bodyPr/>
        <a:lstStyle/>
        <a:p>
          <a:endParaRPr lang="en-US"/>
        </a:p>
      </dgm:t>
    </dgm:pt>
    <dgm:pt modelId="{656F310A-4D6F-49F9-AC83-D390E68D655E}">
      <dgm:prSet/>
      <dgm:spPr/>
      <dgm:t>
        <a:bodyPr/>
        <a:lstStyle/>
        <a:p>
          <a:r>
            <a:rPr lang="en-US" dirty="0" smtClean="0"/>
            <a:t>Set vision</a:t>
          </a:r>
          <a:endParaRPr lang="en-US" dirty="0"/>
        </a:p>
      </dgm:t>
    </dgm:pt>
    <dgm:pt modelId="{B1C70EB3-6A62-4825-9F82-B61C93D417B8}" type="parTrans" cxnId="{88406949-180B-4DA3-9940-14989F0951FC}">
      <dgm:prSet/>
      <dgm:spPr/>
      <dgm:t>
        <a:bodyPr/>
        <a:lstStyle/>
        <a:p>
          <a:endParaRPr lang="en-US"/>
        </a:p>
      </dgm:t>
    </dgm:pt>
    <dgm:pt modelId="{00A0F3BA-5030-4405-B91E-63A28929879D}" type="sibTrans" cxnId="{88406949-180B-4DA3-9940-14989F0951FC}">
      <dgm:prSet/>
      <dgm:spPr/>
      <dgm:t>
        <a:bodyPr/>
        <a:lstStyle/>
        <a:p>
          <a:endParaRPr lang="en-US"/>
        </a:p>
      </dgm:t>
    </dgm:pt>
    <dgm:pt modelId="{F72C0D29-7073-4411-8A90-ACB7644B56B6}">
      <dgm:prSet/>
      <dgm:spPr/>
      <dgm:t>
        <a:bodyPr/>
        <a:lstStyle/>
        <a:p>
          <a:r>
            <a:rPr lang="en-US" dirty="0" smtClean="0"/>
            <a:t>Alumni	</a:t>
          </a:r>
          <a:endParaRPr lang="en-US" dirty="0"/>
        </a:p>
      </dgm:t>
    </dgm:pt>
    <dgm:pt modelId="{34CB1C1D-F1D8-4F14-A657-C8CFF9926BEA}" type="parTrans" cxnId="{531E9F26-94F9-4A21-8517-3F8BB9FA8623}">
      <dgm:prSet/>
      <dgm:spPr/>
      <dgm:t>
        <a:bodyPr/>
        <a:lstStyle/>
        <a:p>
          <a:endParaRPr lang="en-US"/>
        </a:p>
      </dgm:t>
    </dgm:pt>
    <dgm:pt modelId="{3AD3FBA4-9805-414D-AE1B-D2BDAF350FB2}" type="sibTrans" cxnId="{531E9F26-94F9-4A21-8517-3F8BB9FA8623}">
      <dgm:prSet/>
      <dgm:spPr/>
      <dgm:t>
        <a:bodyPr/>
        <a:lstStyle/>
        <a:p>
          <a:endParaRPr lang="en-US"/>
        </a:p>
      </dgm:t>
    </dgm:pt>
    <dgm:pt modelId="{D4407518-918A-413F-B6E7-E0D552839D94}">
      <dgm:prSet/>
      <dgm:spPr/>
      <dgm:t>
        <a:bodyPr/>
        <a:lstStyle/>
        <a:p>
          <a:r>
            <a:rPr lang="en-US" dirty="0" smtClean="0"/>
            <a:t>Beacon Center BLT Teams</a:t>
          </a:r>
          <a:endParaRPr lang="en-US" dirty="0"/>
        </a:p>
      </dgm:t>
    </dgm:pt>
    <dgm:pt modelId="{4B390D60-7EAB-4FDB-B734-46E8BADDEC68}" type="parTrans" cxnId="{0206E21F-5306-4CA9-89C6-CD89308C949B}">
      <dgm:prSet/>
      <dgm:spPr/>
      <dgm:t>
        <a:bodyPr/>
        <a:lstStyle/>
        <a:p>
          <a:endParaRPr lang="en-US"/>
        </a:p>
      </dgm:t>
    </dgm:pt>
    <dgm:pt modelId="{ACBFB54C-07D8-4A43-8D4E-8684F679EA88}" type="sibTrans" cxnId="{0206E21F-5306-4CA9-89C6-CD89308C949B}">
      <dgm:prSet/>
      <dgm:spPr/>
      <dgm:t>
        <a:bodyPr/>
        <a:lstStyle/>
        <a:p>
          <a:endParaRPr lang="en-US"/>
        </a:p>
      </dgm:t>
    </dgm:pt>
    <dgm:pt modelId="{E3327004-25C0-4A50-8EFD-D7DC9D28955A}">
      <dgm:prSet/>
      <dgm:spPr/>
      <dgm:t>
        <a:bodyPr/>
        <a:lstStyle/>
        <a:p>
          <a:r>
            <a:rPr lang="en-US" dirty="0" smtClean="0"/>
            <a:t>Youth Advisory Groups</a:t>
          </a:r>
          <a:endParaRPr lang="en-US" dirty="0"/>
        </a:p>
      </dgm:t>
    </dgm:pt>
    <dgm:pt modelId="{998E6270-25A2-4B93-A742-54CBAF899D67}" type="parTrans" cxnId="{269D58DC-4093-4BC4-873A-7BF3141152EF}">
      <dgm:prSet/>
      <dgm:spPr/>
      <dgm:t>
        <a:bodyPr/>
        <a:lstStyle/>
        <a:p>
          <a:endParaRPr lang="en-US"/>
        </a:p>
      </dgm:t>
    </dgm:pt>
    <dgm:pt modelId="{04CA0D72-D94A-40D9-AE06-1175E839E6B3}" type="sibTrans" cxnId="{269D58DC-4093-4BC4-873A-7BF3141152EF}">
      <dgm:prSet/>
      <dgm:spPr/>
      <dgm:t>
        <a:bodyPr/>
        <a:lstStyle/>
        <a:p>
          <a:endParaRPr lang="en-US"/>
        </a:p>
      </dgm:t>
    </dgm:pt>
    <dgm:pt modelId="{81236B31-D2AB-42E4-98E4-75EF2C2F8B39}">
      <dgm:prSet/>
      <dgm:spPr/>
      <dgm:t>
        <a:bodyPr/>
        <a:lstStyle/>
        <a:p>
          <a:r>
            <a:rPr lang="en-US" dirty="0" smtClean="0"/>
            <a:t>Convene meetings</a:t>
          </a:r>
          <a:endParaRPr lang="en-US" dirty="0"/>
        </a:p>
      </dgm:t>
    </dgm:pt>
    <dgm:pt modelId="{729D0790-1755-4202-8297-A96DF56705A0}" type="parTrans" cxnId="{ABBBC4EE-978A-4B70-80D6-D0B1AD399325}">
      <dgm:prSet/>
      <dgm:spPr/>
      <dgm:t>
        <a:bodyPr/>
        <a:lstStyle/>
        <a:p>
          <a:endParaRPr lang="en-US"/>
        </a:p>
      </dgm:t>
    </dgm:pt>
    <dgm:pt modelId="{9754BFDC-946B-457C-9C4F-93F11871B539}" type="sibTrans" cxnId="{ABBBC4EE-978A-4B70-80D6-D0B1AD399325}">
      <dgm:prSet/>
      <dgm:spPr/>
      <dgm:t>
        <a:bodyPr/>
        <a:lstStyle/>
        <a:p>
          <a:endParaRPr lang="en-US"/>
        </a:p>
      </dgm:t>
    </dgm:pt>
    <dgm:pt modelId="{EEC701E6-0DA5-45DE-9069-28F762DC6439}">
      <dgm:prSet/>
      <dgm:spPr/>
      <dgm:t>
        <a:bodyPr/>
        <a:lstStyle/>
        <a:p>
          <a:r>
            <a:rPr lang="en-US" dirty="0" smtClean="0"/>
            <a:t>Develop goals of BLT</a:t>
          </a:r>
          <a:endParaRPr lang="en-US" dirty="0"/>
        </a:p>
      </dgm:t>
    </dgm:pt>
    <dgm:pt modelId="{EEED7487-4281-4F03-B78E-30512D74CF95}" type="parTrans" cxnId="{6E8D54B6-CBDC-46FD-8E26-F0168EBB2CBD}">
      <dgm:prSet/>
      <dgm:spPr/>
      <dgm:t>
        <a:bodyPr/>
        <a:lstStyle/>
        <a:p>
          <a:endParaRPr lang="en-US"/>
        </a:p>
      </dgm:t>
    </dgm:pt>
    <dgm:pt modelId="{F93B73BD-ABAD-44A7-87E8-C59B12898285}" type="sibTrans" cxnId="{6E8D54B6-CBDC-46FD-8E26-F0168EBB2CBD}">
      <dgm:prSet/>
      <dgm:spPr/>
      <dgm:t>
        <a:bodyPr/>
        <a:lstStyle/>
        <a:p>
          <a:endParaRPr lang="en-US"/>
        </a:p>
      </dgm:t>
    </dgm:pt>
    <dgm:pt modelId="{59CAE31A-B1C1-46C9-8354-9FA6707F7CE4}">
      <dgm:prSet/>
      <dgm:spPr/>
      <dgm:t>
        <a:bodyPr/>
        <a:lstStyle/>
        <a:p>
          <a:r>
            <a:rPr lang="en-US" dirty="0" smtClean="0"/>
            <a:t>Develop meeting agendas &amp; traditions</a:t>
          </a:r>
          <a:endParaRPr lang="en-US" dirty="0"/>
        </a:p>
      </dgm:t>
    </dgm:pt>
    <dgm:pt modelId="{141C9182-2553-436E-93F2-6484E4CECBAB}" type="parTrans" cxnId="{0AD369D6-E9C6-4E08-B78B-8258EA5ED728}">
      <dgm:prSet/>
      <dgm:spPr/>
      <dgm:t>
        <a:bodyPr/>
        <a:lstStyle/>
        <a:p>
          <a:endParaRPr lang="en-US"/>
        </a:p>
      </dgm:t>
    </dgm:pt>
    <dgm:pt modelId="{850368EF-C414-4A98-86BE-10CDF75803A7}" type="sibTrans" cxnId="{0AD369D6-E9C6-4E08-B78B-8258EA5ED728}">
      <dgm:prSet/>
      <dgm:spPr/>
      <dgm:t>
        <a:bodyPr/>
        <a:lstStyle/>
        <a:p>
          <a:endParaRPr lang="en-US"/>
        </a:p>
      </dgm:t>
    </dgm:pt>
    <dgm:pt modelId="{8663B531-A9D6-45AF-9E61-24D13D0AA53A}">
      <dgm:prSet/>
      <dgm:spPr/>
      <dgm:t>
        <a:bodyPr/>
        <a:lstStyle/>
        <a:p>
          <a:r>
            <a:rPr lang="en-US" dirty="0" smtClean="0"/>
            <a:t>Facilitate first meetings</a:t>
          </a:r>
          <a:endParaRPr lang="en-US" dirty="0"/>
        </a:p>
      </dgm:t>
    </dgm:pt>
    <dgm:pt modelId="{9237817E-D636-4482-B973-8C91C4B62733}" type="parTrans" cxnId="{DB938A8D-8D61-4A89-AC5D-DACB62104B6F}">
      <dgm:prSet/>
      <dgm:spPr/>
      <dgm:t>
        <a:bodyPr/>
        <a:lstStyle/>
        <a:p>
          <a:endParaRPr lang="en-US"/>
        </a:p>
      </dgm:t>
    </dgm:pt>
    <dgm:pt modelId="{547B2B6A-5412-4652-AB17-B2403658D66E}" type="sibTrans" cxnId="{DB938A8D-8D61-4A89-AC5D-DACB62104B6F}">
      <dgm:prSet/>
      <dgm:spPr/>
      <dgm:t>
        <a:bodyPr/>
        <a:lstStyle/>
        <a:p>
          <a:endParaRPr lang="en-US"/>
        </a:p>
      </dgm:t>
    </dgm:pt>
    <dgm:pt modelId="{F3F744DD-831A-420E-A437-A0276AA1FBB5}">
      <dgm:prSet/>
      <dgm:spPr/>
      <dgm:t>
        <a:bodyPr/>
        <a:lstStyle/>
        <a:p>
          <a:r>
            <a:rPr lang="en-US" dirty="0" smtClean="0"/>
            <a:t>Teams of youth and adults from each Beacon</a:t>
          </a:r>
          <a:endParaRPr lang="en-US" dirty="0"/>
        </a:p>
      </dgm:t>
    </dgm:pt>
    <dgm:pt modelId="{4FF6200F-7E2B-4841-99E8-4CFDC5566231}" type="parTrans" cxnId="{BB2B4E50-3D75-4BBD-9ABB-035A3545CF54}">
      <dgm:prSet/>
      <dgm:spPr/>
      <dgm:t>
        <a:bodyPr/>
        <a:lstStyle/>
        <a:p>
          <a:endParaRPr lang="en-US"/>
        </a:p>
      </dgm:t>
    </dgm:pt>
    <dgm:pt modelId="{5137B404-840A-4ADB-BF5D-9923E12C7E57}" type="sibTrans" cxnId="{BB2B4E50-3D75-4BBD-9ABB-035A3545CF54}">
      <dgm:prSet/>
      <dgm:spPr/>
      <dgm:t>
        <a:bodyPr/>
        <a:lstStyle/>
        <a:p>
          <a:endParaRPr lang="en-US"/>
        </a:p>
      </dgm:t>
    </dgm:pt>
    <dgm:pt modelId="{D65A77BD-72C1-443C-8C5C-1B985D52B42D}">
      <dgm:prSet/>
      <dgm:spPr/>
      <dgm:t>
        <a:bodyPr/>
        <a:lstStyle/>
        <a:p>
          <a:r>
            <a:rPr lang="en-US" dirty="0" smtClean="0"/>
            <a:t>Meet with citywide group monthly</a:t>
          </a:r>
          <a:endParaRPr lang="en-US" dirty="0"/>
        </a:p>
      </dgm:t>
    </dgm:pt>
    <dgm:pt modelId="{18B40225-8940-4611-A5DF-466138A4FEAA}" type="parTrans" cxnId="{AAE41951-49B6-4363-B901-8403F16F8D47}">
      <dgm:prSet/>
      <dgm:spPr/>
      <dgm:t>
        <a:bodyPr/>
        <a:lstStyle/>
        <a:p>
          <a:endParaRPr lang="en-US"/>
        </a:p>
      </dgm:t>
    </dgm:pt>
    <dgm:pt modelId="{4B9B1617-0CD8-4B36-B199-5DF967C30DA9}" type="sibTrans" cxnId="{AAE41951-49B6-4363-B901-8403F16F8D47}">
      <dgm:prSet/>
      <dgm:spPr/>
      <dgm:t>
        <a:bodyPr/>
        <a:lstStyle/>
        <a:p>
          <a:endParaRPr lang="en-US"/>
        </a:p>
      </dgm:t>
    </dgm:pt>
    <dgm:pt modelId="{5851C390-331C-4844-BF96-AC4A0EFE19E1}">
      <dgm:prSet/>
      <dgm:spPr/>
      <dgm:t>
        <a:bodyPr/>
        <a:lstStyle/>
        <a:p>
          <a:r>
            <a:rPr lang="en-US" dirty="0" smtClean="0"/>
            <a:t>Set vision, goals &amp; projects for center </a:t>
          </a:r>
          <a:endParaRPr lang="en-US" dirty="0"/>
        </a:p>
      </dgm:t>
    </dgm:pt>
    <dgm:pt modelId="{0BEAD150-4F14-4339-A296-2BF0190E444A}" type="parTrans" cxnId="{9E8ACB3B-AF12-49BB-B30B-46E0FE611327}">
      <dgm:prSet/>
      <dgm:spPr/>
      <dgm:t>
        <a:bodyPr/>
        <a:lstStyle/>
        <a:p>
          <a:endParaRPr lang="en-US"/>
        </a:p>
      </dgm:t>
    </dgm:pt>
    <dgm:pt modelId="{1B06145A-0C52-4836-8D7B-3A6112B2BF37}" type="sibTrans" cxnId="{9E8ACB3B-AF12-49BB-B30B-46E0FE611327}">
      <dgm:prSet/>
      <dgm:spPr/>
      <dgm:t>
        <a:bodyPr/>
        <a:lstStyle/>
        <a:p>
          <a:endParaRPr lang="en-US"/>
        </a:p>
      </dgm:t>
    </dgm:pt>
    <dgm:pt modelId="{BBDDB1D2-034D-40E8-B0B4-B54ED7018804}">
      <dgm:prSet/>
      <dgm:spPr/>
      <dgm:t>
        <a:bodyPr/>
        <a:lstStyle/>
        <a:p>
          <a:r>
            <a:rPr lang="en-US" dirty="0" smtClean="0"/>
            <a:t>Build on plans made at BLT meetings</a:t>
          </a:r>
          <a:endParaRPr lang="en-US" dirty="0"/>
        </a:p>
      </dgm:t>
    </dgm:pt>
    <dgm:pt modelId="{DB3B367D-E093-4264-B02C-B058B0B3366A}" type="parTrans" cxnId="{36007060-D4A2-4E63-B7C2-AF84CB984935}">
      <dgm:prSet/>
      <dgm:spPr/>
      <dgm:t>
        <a:bodyPr/>
        <a:lstStyle/>
        <a:p>
          <a:endParaRPr lang="en-US"/>
        </a:p>
      </dgm:t>
    </dgm:pt>
    <dgm:pt modelId="{ED745198-89C4-45FD-BD77-2F851F3A1DDC}" type="sibTrans" cxnId="{36007060-D4A2-4E63-B7C2-AF84CB984935}">
      <dgm:prSet/>
      <dgm:spPr/>
      <dgm:t>
        <a:bodyPr/>
        <a:lstStyle/>
        <a:p>
          <a:endParaRPr lang="en-US"/>
        </a:p>
      </dgm:t>
    </dgm:pt>
    <dgm:pt modelId="{8984145A-A76E-4845-9961-43639A17CA1F}">
      <dgm:prSet/>
      <dgm:spPr/>
      <dgm:t>
        <a:bodyPr/>
        <a:lstStyle/>
        <a:p>
          <a:r>
            <a:rPr lang="en-US" dirty="0" smtClean="0"/>
            <a:t>Execute  activities and initiatives at center level</a:t>
          </a:r>
          <a:endParaRPr lang="en-US" dirty="0"/>
        </a:p>
      </dgm:t>
    </dgm:pt>
    <dgm:pt modelId="{CC20FAF4-6350-4A0F-B87D-C4521F088FB0}" type="parTrans" cxnId="{BC30F9E1-F0F2-4434-9686-0F3792BA07FF}">
      <dgm:prSet/>
      <dgm:spPr/>
      <dgm:t>
        <a:bodyPr/>
        <a:lstStyle/>
        <a:p>
          <a:endParaRPr lang="en-US"/>
        </a:p>
      </dgm:t>
    </dgm:pt>
    <dgm:pt modelId="{A680665B-9BD8-4187-A2FA-A5D4BD3D170B}" type="sibTrans" cxnId="{BC30F9E1-F0F2-4434-9686-0F3792BA07FF}">
      <dgm:prSet/>
      <dgm:spPr/>
      <dgm:t>
        <a:bodyPr/>
        <a:lstStyle/>
        <a:p>
          <a:endParaRPr lang="en-US"/>
        </a:p>
      </dgm:t>
    </dgm:pt>
    <dgm:pt modelId="{37098AF4-C186-46BB-A268-7481C931343A}">
      <dgm:prSet/>
      <dgm:spPr/>
      <dgm:t>
        <a:bodyPr/>
        <a:lstStyle/>
        <a:p>
          <a:r>
            <a:rPr lang="en-US" dirty="0" smtClean="0"/>
            <a:t>Team of youth and adults</a:t>
          </a:r>
          <a:endParaRPr lang="en-US" dirty="0"/>
        </a:p>
      </dgm:t>
    </dgm:pt>
    <dgm:pt modelId="{8EA16956-7126-4519-9370-A067B52ADAC1}" type="parTrans" cxnId="{2E25BBF3-83AE-45AB-A162-3F70F9228428}">
      <dgm:prSet/>
      <dgm:spPr/>
      <dgm:t>
        <a:bodyPr/>
        <a:lstStyle/>
        <a:p>
          <a:endParaRPr lang="en-US"/>
        </a:p>
      </dgm:t>
    </dgm:pt>
    <dgm:pt modelId="{B11249BA-17BC-4D2F-BF68-EA326844ADC1}" type="sibTrans" cxnId="{2E25BBF3-83AE-45AB-A162-3F70F9228428}">
      <dgm:prSet/>
      <dgm:spPr/>
      <dgm:t>
        <a:bodyPr/>
        <a:lstStyle/>
        <a:p>
          <a:endParaRPr lang="en-US"/>
        </a:p>
      </dgm:t>
    </dgm:pt>
    <dgm:pt modelId="{36FD9FB6-8EFA-42FD-9E99-D69546284090}">
      <dgm:prSet/>
      <dgm:spPr/>
      <dgm:t>
        <a:bodyPr/>
        <a:lstStyle/>
        <a:p>
          <a:r>
            <a:rPr lang="en-US" dirty="0" smtClean="0"/>
            <a:t>High School or college-age youth partner with adults</a:t>
          </a:r>
          <a:endParaRPr lang="en-US" dirty="0"/>
        </a:p>
      </dgm:t>
    </dgm:pt>
    <dgm:pt modelId="{B023B416-0C6A-46CB-9544-087BAE16875D}" type="parTrans" cxnId="{035AF5CC-1F66-4ED3-B5A5-7DE66A856610}">
      <dgm:prSet/>
      <dgm:spPr/>
      <dgm:t>
        <a:bodyPr/>
        <a:lstStyle/>
        <a:p>
          <a:endParaRPr lang="en-US"/>
        </a:p>
      </dgm:t>
    </dgm:pt>
    <dgm:pt modelId="{7FFF67CC-1987-421F-BFFE-95A4C7585786}" type="sibTrans" cxnId="{035AF5CC-1F66-4ED3-B5A5-7DE66A856610}">
      <dgm:prSet/>
      <dgm:spPr/>
      <dgm:t>
        <a:bodyPr/>
        <a:lstStyle/>
        <a:p>
          <a:endParaRPr lang="en-US"/>
        </a:p>
      </dgm:t>
    </dgm:pt>
    <dgm:pt modelId="{89935168-11CD-4B02-AF90-EEFF8BFF539A}">
      <dgm:prSet/>
      <dgm:spPr/>
      <dgm:t>
        <a:bodyPr/>
        <a:lstStyle/>
        <a:p>
          <a:r>
            <a:rPr lang="en-US" dirty="0" smtClean="0"/>
            <a:t>Raise funds</a:t>
          </a:r>
          <a:endParaRPr lang="en-US" dirty="0"/>
        </a:p>
      </dgm:t>
    </dgm:pt>
    <dgm:pt modelId="{3B443931-487D-429D-8CF5-052324C33AB3}" type="parTrans" cxnId="{606853EC-D573-4DA7-A5B1-B97C1B6980D9}">
      <dgm:prSet/>
      <dgm:spPr/>
      <dgm:t>
        <a:bodyPr/>
        <a:lstStyle/>
        <a:p>
          <a:endParaRPr lang="en-US"/>
        </a:p>
      </dgm:t>
    </dgm:pt>
    <dgm:pt modelId="{1EB2437E-20BC-49CA-814D-3F4ABCAA635B}" type="sibTrans" cxnId="{606853EC-D573-4DA7-A5B1-B97C1B6980D9}">
      <dgm:prSet/>
      <dgm:spPr/>
      <dgm:t>
        <a:bodyPr/>
        <a:lstStyle/>
        <a:p>
          <a:endParaRPr lang="en-US"/>
        </a:p>
      </dgm:t>
    </dgm:pt>
    <dgm:pt modelId="{B288C46F-94EA-41E0-81F5-D826B0C6B68E}" type="pres">
      <dgm:prSet presAssocID="{3BDB7902-C9EA-44DB-A049-1119D7E60BEC}" presName="linearFlow" presStyleCnt="0">
        <dgm:presLayoutVars>
          <dgm:dir/>
          <dgm:animLvl val="lvl"/>
          <dgm:resizeHandles val="exact"/>
        </dgm:presLayoutVars>
      </dgm:prSet>
      <dgm:spPr/>
      <dgm:t>
        <a:bodyPr/>
        <a:lstStyle/>
        <a:p>
          <a:endParaRPr lang="en-US"/>
        </a:p>
      </dgm:t>
    </dgm:pt>
    <dgm:pt modelId="{28634621-E6DF-4634-AEDC-7FD475D2EFF0}" type="pres">
      <dgm:prSet presAssocID="{90953280-4F26-434A-A4AF-B8139AC476CF}" presName="composite" presStyleCnt="0"/>
      <dgm:spPr/>
    </dgm:pt>
    <dgm:pt modelId="{B426617C-8E88-4F70-AD85-E7BE84C834DC}" type="pres">
      <dgm:prSet presAssocID="{90953280-4F26-434A-A4AF-B8139AC476CF}" presName="parTx" presStyleLbl="node1" presStyleIdx="0" presStyleCnt="4">
        <dgm:presLayoutVars>
          <dgm:chMax val="0"/>
          <dgm:chPref val="0"/>
          <dgm:bulletEnabled val="1"/>
        </dgm:presLayoutVars>
      </dgm:prSet>
      <dgm:spPr/>
      <dgm:t>
        <a:bodyPr/>
        <a:lstStyle/>
        <a:p>
          <a:endParaRPr lang="en-US"/>
        </a:p>
      </dgm:t>
    </dgm:pt>
    <dgm:pt modelId="{A44E505B-D2B2-4069-83A6-371E301D5167}" type="pres">
      <dgm:prSet presAssocID="{90953280-4F26-434A-A4AF-B8139AC476CF}" presName="parSh" presStyleLbl="node1" presStyleIdx="0" presStyleCnt="4"/>
      <dgm:spPr/>
      <dgm:t>
        <a:bodyPr/>
        <a:lstStyle/>
        <a:p>
          <a:endParaRPr lang="en-US"/>
        </a:p>
      </dgm:t>
    </dgm:pt>
    <dgm:pt modelId="{9B317ED2-60D7-4A33-97ED-AE9A82F68BE0}" type="pres">
      <dgm:prSet presAssocID="{90953280-4F26-434A-A4AF-B8139AC476CF}" presName="desTx" presStyleLbl="fgAcc1" presStyleIdx="0" presStyleCnt="4">
        <dgm:presLayoutVars>
          <dgm:bulletEnabled val="1"/>
        </dgm:presLayoutVars>
      </dgm:prSet>
      <dgm:spPr/>
      <dgm:t>
        <a:bodyPr/>
        <a:lstStyle/>
        <a:p>
          <a:endParaRPr lang="en-US"/>
        </a:p>
      </dgm:t>
    </dgm:pt>
    <dgm:pt modelId="{840FFB08-1EDF-4723-9173-966FC22AFD98}" type="pres">
      <dgm:prSet presAssocID="{EABDC455-2899-4BB6-8EC0-0B579361BC9D}" presName="sibTrans" presStyleLbl="sibTrans2D1" presStyleIdx="0" presStyleCnt="3"/>
      <dgm:spPr/>
      <dgm:t>
        <a:bodyPr/>
        <a:lstStyle/>
        <a:p>
          <a:endParaRPr lang="en-US"/>
        </a:p>
      </dgm:t>
    </dgm:pt>
    <dgm:pt modelId="{7A3BC48E-1FE5-4729-9565-062FA4735CC7}" type="pres">
      <dgm:prSet presAssocID="{EABDC455-2899-4BB6-8EC0-0B579361BC9D}" presName="connTx" presStyleLbl="sibTrans2D1" presStyleIdx="0" presStyleCnt="3"/>
      <dgm:spPr/>
      <dgm:t>
        <a:bodyPr/>
        <a:lstStyle/>
        <a:p>
          <a:endParaRPr lang="en-US"/>
        </a:p>
      </dgm:t>
    </dgm:pt>
    <dgm:pt modelId="{DFB1880B-78C2-4DA0-BCBD-1872B8B5772C}" type="pres">
      <dgm:prSet presAssocID="{F72C0D29-7073-4411-8A90-ACB7644B56B6}" presName="composite" presStyleCnt="0"/>
      <dgm:spPr/>
    </dgm:pt>
    <dgm:pt modelId="{7368C289-65EA-44E9-B92D-B6AC8637E549}" type="pres">
      <dgm:prSet presAssocID="{F72C0D29-7073-4411-8A90-ACB7644B56B6}" presName="parTx" presStyleLbl="node1" presStyleIdx="0" presStyleCnt="4">
        <dgm:presLayoutVars>
          <dgm:chMax val="0"/>
          <dgm:chPref val="0"/>
          <dgm:bulletEnabled val="1"/>
        </dgm:presLayoutVars>
      </dgm:prSet>
      <dgm:spPr/>
      <dgm:t>
        <a:bodyPr/>
        <a:lstStyle/>
        <a:p>
          <a:endParaRPr lang="en-US"/>
        </a:p>
      </dgm:t>
    </dgm:pt>
    <dgm:pt modelId="{65BC43C8-6D29-4379-94C5-A3154A80FC09}" type="pres">
      <dgm:prSet presAssocID="{F72C0D29-7073-4411-8A90-ACB7644B56B6}" presName="parSh" presStyleLbl="node1" presStyleIdx="1" presStyleCnt="4"/>
      <dgm:spPr/>
      <dgm:t>
        <a:bodyPr/>
        <a:lstStyle/>
        <a:p>
          <a:endParaRPr lang="en-US"/>
        </a:p>
      </dgm:t>
    </dgm:pt>
    <dgm:pt modelId="{FB62B0D4-C783-4319-BB0C-FFBA41694E4C}" type="pres">
      <dgm:prSet presAssocID="{F72C0D29-7073-4411-8A90-ACB7644B56B6}" presName="desTx" presStyleLbl="fgAcc1" presStyleIdx="1" presStyleCnt="4">
        <dgm:presLayoutVars>
          <dgm:bulletEnabled val="1"/>
        </dgm:presLayoutVars>
      </dgm:prSet>
      <dgm:spPr/>
      <dgm:t>
        <a:bodyPr/>
        <a:lstStyle/>
        <a:p>
          <a:endParaRPr lang="en-US"/>
        </a:p>
      </dgm:t>
    </dgm:pt>
    <dgm:pt modelId="{F425EB35-AD0D-4F58-8555-67BF544F4F19}" type="pres">
      <dgm:prSet presAssocID="{3AD3FBA4-9805-414D-AE1B-D2BDAF350FB2}" presName="sibTrans" presStyleLbl="sibTrans2D1" presStyleIdx="1" presStyleCnt="3"/>
      <dgm:spPr/>
      <dgm:t>
        <a:bodyPr/>
        <a:lstStyle/>
        <a:p>
          <a:endParaRPr lang="en-US"/>
        </a:p>
      </dgm:t>
    </dgm:pt>
    <dgm:pt modelId="{95A7FFBA-5157-4FA3-916D-BDED441A00AD}" type="pres">
      <dgm:prSet presAssocID="{3AD3FBA4-9805-414D-AE1B-D2BDAF350FB2}" presName="connTx" presStyleLbl="sibTrans2D1" presStyleIdx="1" presStyleCnt="3"/>
      <dgm:spPr/>
      <dgm:t>
        <a:bodyPr/>
        <a:lstStyle/>
        <a:p>
          <a:endParaRPr lang="en-US"/>
        </a:p>
      </dgm:t>
    </dgm:pt>
    <dgm:pt modelId="{ECDFBE87-EC1F-4516-87F1-C8D8F990DEF7}" type="pres">
      <dgm:prSet presAssocID="{D4407518-918A-413F-B6E7-E0D552839D94}" presName="composite" presStyleCnt="0"/>
      <dgm:spPr/>
    </dgm:pt>
    <dgm:pt modelId="{E843BCAD-AB68-45EE-ACA1-DF0B561144FD}" type="pres">
      <dgm:prSet presAssocID="{D4407518-918A-413F-B6E7-E0D552839D94}" presName="parTx" presStyleLbl="node1" presStyleIdx="1" presStyleCnt="4">
        <dgm:presLayoutVars>
          <dgm:chMax val="0"/>
          <dgm:chPref val="0"/>
          <dgm:bulletEnabled val="1"/>
        </dgm:presLayoutVars>
      </dgm:prSet>
      <dgm:spPr/>
      <dgm:t>
        <a:bodyPr/>
        <a:lstStyle/>
        <a:p>
          <a:endParaRPr lang="en-US"/>
        </a:p>
      </dgm:t>
    </dgm:pt>
    <dgm:pt modelId="{7C3018AB-AACC-4620-A8FB-8AA99BF0E173}" type="pres">
      <dgm:prSet presAssocID="{D4407518-918A-413F-B6E7-E0D552839D94}" presName="parSh" presStyleLbl="node1" presStyleIdx="2" presStyleCnt="4"/>
      <dgm:spPr/>
      <dgm:t>
        <a:bodyPr/>
        <a:lstStyle/>
        <a:p>
          <a:endParaRPr lang="en-US"/>
        </a:p>
      </dgm:t>
    </dgm:pt>
    <dgm:pt modelId="{5BA18429-8739-47B4-9C2F-894330A5C0C5}" type="pres">
      <dgm:prSet presAssocID="{D4407518-918A-413F-B6E7-E0D552839D94}" presName="desTx" presStyleLbl="fgAcc1" presStyleIdx="2" presStyleCnt="4">
        <dgm:presLayoutVars>
          <dgm:bulletEnabled val="1"/>
        </dgm:presLayoutVars>
      </dgm:prSet>
      <dgm:spPr/>
      <dgm:t>
        <a:bodyPr/>
        <a:lstStyle/>
        <a:p>
          <a:endParaRPr lang="en-US"/>
        </a:p>
      </dgm:t>
    </dgm:pt>
    <dgm:pt modelId="{B7532D39-4336-438C-A72B-B644B20A2199}" type="pres">
      <dgm:prSet presAssocID="{ACBFB54C-07D8-4A43-8D4E-8684F679EA88}" presName="sibTrans" presStyleLbl="sibTrans2D1" presStyleIdx="2" presStyleCnt="3"/>
      <dgm:spPr/>
      <dgm:t>
        <a:bodyPr/>
        <a:lstStyle/>
        <a:p>
          <a:endParaRPr lang="en-US"/>
        </a:p>
      </dgm:t>
    </dgm:pt>
    <dgm:pt modelId="{D4CB5167-E4B2-4718-BA35-716FA29EB2E6}" type="pres">
      <dgm:prSet presAssocID="{ACBFB54C-07D8-4A43-8D4E-8684F679EA88}" presName="connTx" presStyleLbl="sibTrans2D1" presStyleIdx="2" presStyleCnt="3"/>
      <dgm:spPr/>
      <dgm:t>
        <a:bodyPr/>
        <a:lstStyle/>
        <a:p>
          <a:endParaRPr lang="en-US"/>
        </a:p>
      </dgm:t>
    </dgm:pt>
    <dgm:pt modelId="{F4B0C522-8C58-48A2-8D26-3E23C1169755}" type="pres">
      <dgm:prSet presAssocID="{E3327004-25C0-4A50-8EFD-D7DC9D28955A}" presName="composite" presStyleCnt="0"/>
      <dgm:spPr/>
    </dgm:pt>
    <dgm:pt modelId="{B80F5673-9688-4069-A6D8-2D893E848D06}" type="pres">
      <dgm:prSet presAssocID="{E3327004-25C0-4A50-8EFD-D7DC9D28955A}" presName="parTx" presStyleLbl="node1" presStyleIdx="2" presStyleCnt="4">
        <dgm:presLayoutVars>
          <dgm:chMax val="0"/>
          <dgm:chPref val="0"/>
          <dgm:bulletEnabled val="1"/>
        </dgm:presLayoutVars>
      </dgm:prSet>
      <dgm:spPr/>
      <dgm:t>
        <a:bodyPr/>
        <a:lstStyle/>
        <a:p>
          <a:endParaRPr lang="en-US"/>
        </a:p>
      </dgm:t>
    </dgm:pt>
    <dgm:pt modelId="{8819E5CC-432F-40BA-9008-CAFEFBD4BC97}" type="pres">
      <dgm:prSet presAssocID="{E3327004-25C0-4A50-8EFD-D7DC9D28955A}" presName="parSh" presStyleLbl="node1" presStyleIdx="3" presStyleCnt="4"/>
      <dgm:spPr/>
      <dgm:t>
        <a:bodyPr/>
        <a:lstStyle/>
        <a:p>
          <a:endParaRPr lang="en-US"/>
        </a:p>
      </dgm:t>
    </dgm:pt>
    <dgm:pt modelId="{D1196E60-F388-4FA5-9273-5240625E11FD}" type="pres">
      <dgm:prSet presAssocID="{E3327004-25C0-4A50-8EFD-D7DC9D28955A}" presName="desTx" presStyleLbl="fgAcc1" presStyleIdx="3" presStyleCnt="4">
        <dgm:presLayoutVars>
          <dgm:bulletEnabled val="1"/>
        </dgm:presLayoutVars>
      </dgm:prSet>
      <dgm:spPr/>
      <dgm:t>
        <a:bodyPr/>
        <a:lstStyle/>
        <a:p>
          <a:endParaRPr lang="en-US"/>
        </a:p>
      </dgm:t>
    </dgm:pt>
  </dgm:ptLst>
  <dgm:cxnLst>
    <dgm:cxn modelId="{4708D29F-8941-4682-8EC8-CB5E18C7FA6A}" type="presOf" srcId="{8663B531-A9D6-45AF-9E61-24D13D0AA53A}" destId="{FB62B0D4-C783-4319-BB0C-FFBA41694E4C}" srcOrd="0" destOrd="3" presId="urn:microsoft.com/office/officeart/2005/8/layout/process3"/>
    <dgm:cxn modelId="{345D14A9-5728-4CE6-913B-1EC58B4103DB}" type="presOf" srcId="{89935168-11CD-4B02-AF90-EEFF8BFF539A}" destId="{9B317ED2-60D7-4A33-97ED-AE9A82F68BE0}" srcOrd="0" destOrd="2" presId="urn:microsoft.com/office/officeart/2005/8/layout/process3"/>
    <dgm:cxn modelId="{95C8F5FF-2B3B-4EFD-AEDA-4B7AE8581CF0}" type="presOf" srcId="{EEC701E6-0DA5-45DE-9069-28F762DC6439}" destId="{FB62B0D4-C783-4319-BB0C-FFBA41694E4C}" srcOrd="0" destOrd="1" presId="urn:microsoft.com/office/officeart/2005/8/layout/process3"/>
    <dgm:cxn modelId="{F8015DDB-EBA2-424D-A069-FA1FED736B90}" type="presOf" srcId="{EABDC455-2899-4BB6-8EC0-0B579361BC9D}" destId="{840FFB08-1EDF-4723-9173-966FC22AFD98}" srcOrd="0" destOrd="0" presId="urn:microsoft.com/office/officeart/2005/8/layout/process3"/>
    <dgm:cxn modelId="{035AF5CC-1F66-4ED3-B5A5-7DE66A856610}" srcId="{F72C0D29-7073-4411-8A90-ACB7644B56B6}" destId="{36FD9FB6-8EFA-42FD-9E99-D69546284090}" srcOrd="0" destOrd="0" parTransId="{B023B416-0C6A-46CB-9544-087BAE16875D}" sibTransId="{7FFF67CC-1987-421F-BFFE-95A4C7585786}"/>
    <dgm:cxn modelId="{CC0C6761-FFD2-456B-941A-6589840813C1}" type="presOf" srcId="{5851C390-331C-4844-BF96-AC4A0EFE19E1}" destId="{5BA18429-8739-47B4-9C2F-894330A5C0C5}" srcOrd="0" destOrd="2" presId="urn:microsoft.com/office/officeart/2005/8/layout/process3"/>
    <dgm:cxn modelId="{36007060-D4A2-4E63-B7C2-AF84CB984935}" srcId="{E3327004-25C0-4A50-8EFD-D7DC9D28955A}" destId="{BBDDB1D2-034D-40E8-B0B4-B54ED7018804}" srcOrd="1" destOrd="0" parTransId="{DB3B367D-E093-4264-B02C-B058B0B3366A}" sibTransId="{ED745198-89C4-45FD-BD77-2F851F3A1DDC}"/>
    <dgm:cxn modelId="{F046A32A-4171-4D6E-B2D5-70129156C6DA}" type="presOf" srcId="{90953280-4F26-434A-A4AF-B8139AC476CF}" destId="{A44E505B-D2B2-4069-83A6-371E301D5167}" srcOrd="1" destOrd="0" presId="urn:microsoft.com/office/officeart/2005/8/layout/process3"/>
    <dgm:cxn modelId="{1FE1FC75-D53F-4A53-BC27-3A2A477DD72A}" type="presOf" srcId="{3AD3FBA4-9805-414D-AE1B-D2BDAF350FB2}" destId="{95A7FFBA-5157-4FA3-916D-BDED441A00AD}" srcOrd="1" destOrd="0" presId="urn:microsoft.com/office/officeart/2005/8/layout/process3"/>
    <dgm:cxn modelId="{F2788789-3480-451A-A4EC-3D3CF6D6525F}" srcId="{3BDB7902-C9EA-44DB-A049-1119D7E60BEC}" destId="{90953280-4F26-434A-A4AF-B8139AC476CF}" srcOrd="0" destOrd="0" parTransId="{951E4892-F448-4E7B-8517-A0B28E2CA424}" sibTransId="{EABDC455-2899-4BB6-8EC0-0B579361BC9D}"/>
    <dgm:cxn modelId="{BB2B4E50-3D75-4BBD-9ABB-035A3545CF54}" srcId="{D4407518-918A-413F-B6E7-E0D552839D94}" destId="{F3F744DD-831A-420E-A437-A0276AA1FBB5}" srcOrd="0" destOrd="0" parTransId="{4FF6200F-7E2B-4841-99E8-4CFDC5566231}" sibTransId="{5137B404-840A-4ADB-BF5D-9923E12C7E57}"/>
    <dgm:cxn modelId="{99FD4CA2-23A4-419F-9F37-38D05BDC9E04}" type="presOf" srcId="{E3327004-25C0-4A50-8EFD-D7DC9D28955A}" destId="{8819E5CC-432F-40BA-9008-CAFEFBD4BC97}" srcOrd="1" destOrd="0" presId="urn:microsoft.com/office/officeart/2005/8/layout/process3"/>
    <dgm:cxn modelId="{96AB3257-F2E1-43D4-8E88-8C0B8A7AA8FC}" type="presOf" srcId="{37098AF4-C186-46BB-A268-7481C931343A}" destId="{D1196E60-F388-4FA5-9273-5240625E11FD}" srcOrd="0" destOrd="0" presId="urn:microsoft.com/office/officeart/2005/8/layout/process3"/>
    <dgm:cxn modelId="{9E8ACB3B-AF12-49BB-B30B-46E0FE611327}" srcId="{D4407518-918A-413F-B6E7-E0D552839D94}" destId="{5851C390-331C-4844-BF96-AC4A0EFE19E1}" srcOrd="2" destOrd="0" parTransId="{0BEAD150-4F14-4339-A296-2BF0190E444A}" sibTransId="{1B06145A-0C52-4836-8D7B-3A6112B2BF37}"/>
    <dgm:cxn modelId="{AAE41951-49B6-4363-B901-8403F16F8D47}" srcId="{D4407518-918A-413F-B6E7-E0D552839D94}" destId="{D65A77BD-72C1-443C-8C5C-1B985D52B42D}" srcOrd="1" destOrd="0" parTransId="{18B40225-8940-4611-A5DF-466138A4FEAA}" sibTransId="{4B9B1617-0CD8-4B36-B199-5DF967C30DA9}"/>
    <dgm:cxn modelId="{424BC4BD-925E-412F-AFFE-E5098E562AD3}" type="presOf" srcId="{3AD3FBA4-9805-414D-AE1B-D2BDAF350FB2}" destId="{F425EB35-AD0D-4F58-8555-67BF544F4F19}" srcOrd="0" destOrd="0" presId="urn:microsoft.com/office/officeart/2005/8/layout/process3"/>
    <dgm:cxn modelId="{9CE9EF10-46B9-416A-8136-F1379A05C887}" type="presOf" srcId="{F72C0D29-7073-4411-8A90-ACB7644B56B6}" destId="{65BC43C8-6D29-4379-94C5-A3154A80FC09}" srcOrd="1" destOrd="0" presId="urn:microsoft.com/office/officeart/2005/8/layout/process3"/>
    <dgm:cxn modelId="{3D27D189-4812-4814-A68A-7CA360D7F541}" type="presOf" srcId="{90953280-4F26-434A-A4AF-B8139AC476CF}" destId="{B426617C-8E88-4F70-AD85-E7BE84C834DC}" srcOrd="0" destOrd="0" presId="urn:microsoft.com/office/officeart/2005/8/layout/process3"/>
    <dgm:cxn modelId="{ABBBC4EE-978A-4B70-80D6-D0B1AD399325}" srcId="{90953280-4F26-434A-A4AF-B8139AC476CF}" destId="{81236B31-D2AB-42E4-98E4-75EF2C2F8B39}" srcOrd="1" destOrd="0" parTransId="{729D0790-1755-4202-8297-A96DF56705A0}" sibTransId="{9754BFDC-946B-457C-9C4F-93F11871B539}"/>
    <dgm:cxn modelId="{0763DB31-A24C-49B0-BBF3-0A2F7CA13A2B}" type="presOf" srcId="{D65A77BD-72C1-443C-8C5C-1B985D52B42D}" destId="{5BA18429-8739-47B4-9C2F-894330A5C0C5}" srcOrd="0" destOrd="1" presId="urn:microsoft.com/office/officeart/2005/8/layout/process3"/>
    <dgm:cxn modelId="{6E8D54B6-CBDC-46FD-8E26-F0168EBB2CBD}" srcId="{F72C0D29-7073-4411-8A90-ACB7644B56B6}" destId="{EEC701E6-0DA5-45DE-9069-28F762DC6439}" srcOrd="1" destOrd="0" parTransId="{EEED7487-4281-4F03-B78E-30512D74CF95}" sibTransId="{F93B73BD-ABAD-44A7-87E8-C59B12898285}"/>
    <dgm:cxn modelId="{BC30F9E1-F0F2-4434-9686-0F3792BA07FF}" srcId="{E3327004-25C0-4A50-8EFD-D7DC9D28955A}" destId="{8984145A-A76E-4845-9961-43639A17CA1F}" srcOrd="2" destOrd="0" parTransId="{CC20FAF4-6350-4A0F-B87D-C4521F088FB0}" sibTransId="{A680665B-9BD8-4187-A2FA-A5D4BD3D170B}"/>
    <dgm:cxn modelId="{531E9F26-94F9-4A21-8517-3F8BB9FA8623}" srcId="{3BDB7902-C9EA-44DB-A049-1119D7E60BEC}" destId="{F72C0D29-7073-4411-8A90-ACB7644B56B6}" srcOrd="1" destOrd="0" parTransId="{34CB1C1D-F1D8-4F14-A657-C8CFF9926BEA}" sibTransId="{3AD3FBA4-9805-414D-AE1B-D2BDAF350FB2}"/>
    <dgm:cxn modelId="{553C291F-8C95-4D07-B765-570662A80293}" type="presOf" srcId="{D4407518-918A-413F-B6E7-E0D552839D94}" destId="{E843BCAD-AB68-45EE-ACA1-DF0B561144FD}" srcOrd="0" destOrd="0" presId="urn:microsoft.com/office/officeart/2005/8/layout/process3"/>
    <dgm:cxn modelId="{269D58DC-4093-4BC4-873A-7BF3141152EF}" srcId="{3BDB7902-C9EA-44DB-A049-1119D7E60BEC}" destId="{E3327004-25C0-4A50-8EFD-D7DC9D28955A}" srcOrd="3" destOrd="0" parTransId="{998E6270-25A2-4B93-A742-54CBAF899D67}" sibTransId="{04CA0D72-D94A-40D9-AE06-1175E839E6B3}"/>
    <dgm:cxn modelId="{351B0404-8ED1-49D4-B4D8-85597682C845}" type="presOf" srcId="{81236B31-D2AB-42E4-98E4-75EF2C2F8B39}" destId="{9B317ED2-60D7-4A33-97ED-AE9A82F68BE0}" srcOrd="0" destOrd="1" presId="urn:microsoft.com/office/officeart/2005/8/layout/process3"/>
    <dgm:cxn modelId="{2E25BBF3-83AE-45AB-A162-3F70F9228428}" srcId="{E3327004-25C0-4A50-8EFD-D7DC9D28955A}" destId="{37098AF4-C186-46BB-A268-7481C931343A}" srcOrd="0" destOrd="0" parTransId="{8EA16956-7126-4519-9370-A067B52ADAC1}" sibTransId="{B11249BA-17BC-4D2F-BF68-EA326844ADC1}"/>
    <dgm:cxn modelId="{493EAEE5-6ED3-4BFC-80CF-40D9A113E129}" type="presOf" srcId="{ACBFB54C-07D8-4A43-8D4E-8684F679EA88}" destId="{B7532D39-4336-438C-A72B-B644B20A2199}" srcOrd="0" destOrd="0" presId="urn:microsoft.com/office/officeart/2005/8/layout/process3"/>
    <dgm:cxn modelId="{9F449AB8-CF2B-4030-986D-08F3ADD1CFD1}" type="presOf" srcId="{656F310A-4D6F-49F9-AC83-D390E68D655E}" destId="{9B317ED2-60D7-4A33-97ED-AE9A82F68BE0}" srcOrd="0" destOrd="0" presId="urn:microsoft.com/office/officeart/2005/8/layout/process3"/>
    <dgm:cxn modelId="{447EF9B5-C250-4D7E-8715-768A02BD668E}" type="presOf" srcId="{F3F744DD-831A-420E-A437-A0276AA1FBB5}" destId="{5BA18429-8739-47B4-9C2F-894330A5C0C5}" srcOrd="0" destOrd="0" presId="urn:microsoft.com/office/officeart/2005/8/layout/process3"/>
    <dgm:cxn modelId="{47ECDF16-49F3-42C8-A3A9-865233EB7B68}" type="presOf" srcId="{D4407518-918A-413F-B6E7-E0D552839D94}" destId="{7C3018AB-AACC-4620-A8FB-8AA99BF0E173}" srcOrd="1" destOrd="0" presId="urn:microsoft.com/office/officeart/2005/8/layout/process3"/>
    <dgm:cxn modelId="{14019B0C-CD57-4A3E-84C2-F4AB15BD1C27}" type="presOf" srcId="{ACBFB54C-07D8-4A43-8D4E-8684F679EA88}" destId="{D4CB5167-E4B2-4718-BA35-716FA29EB2E6}" srcOrd="1" destOrd="0" presId="urn:microsoft.com/office/officeart/2005/8/layout/process3"/>
    <dgm:cxn modelId="{0206E21F-5306-4CA9-89C6-CD89308C949B}" srcId="{3BDB7902-C9EA-44DB-A049-1119D7E60BEC}" destId="{D4407518-918A-413F-B6E7-E0D552839D94}" srcOrd="2" destOrd="0" parTransId="{4B390D60-7EAB-4FDB-B734-46E8BADDEC68}" sibTransId="{ACBFB54C-07D8-4A43-8D4E-8684F679EA88}"/>
    <dgm:cxn modelId="{DAE42127-1C41-4EEE-AAB1-BE9FABC6F87B}" type="presOf" srcId="{BBDDB1D2-034D-40E8-B0B4-B54ED7018804}" destId="{D1196E60-F388-4FA5-9273-5240625E11FD}" srcOrd="0" destOrd="1" presId="urn:microsoft.com/office/officeart/2005/8/layout/process3"/>
    <dgm:cxn modelId="{4F37DE2C-EA1F-4B1A-A270-1C6C4217319A}" type="presOf" srcId="{F72C0D29-7073-4411-8A90-ACB7644B56B6}" destId="{7368C289-65EA-44E9-B92D-B6AC8637E549}" srcOrd="0" destOrd="0" presId="urn:microsoft.com/office/officeart/2005/8/layout/process3"/>
    <dgm:cxn modelId="{606853EC-D573-4DA7-A5B1-B97C1B6980D9}" srcId="{90953280-4F26-434A-A4AF-B8139AC476CF}" destId="{89935168-11CD-4B02-AF90-EEFF8BFF539A}" srcOrd="2" destOrd="0" parTransId="{3B443931-487D-429D-8CF5-052324C33AB3}" sibTransId="{1EB2437E-20BC-49CA-814D-3F4ABCAA635B}"/>
    <dgm:cxn modelId="{8468DE5A-650C-4F7B-AB46-2485A792FC30}" type="presOf" srcId="{8984145A-A76E-4845-9961-43639A17CA1F}" destId="{D1196E60-F388-4FA5-9273-5240625E11FD}" srcOrd="0" destOrd="2" presId="urn:microsoft.com/office/officeart/2005/8/layout/process3"/>
    <dgm:cxn modelId="{373129F5-B8B0-48A4-8424-BFE39A365275}" type="presOf" srcId="{59CAE31A-B1C1-46C9-8354-9FA6707F7CE4}" destId="{FB62B0D4-C783-4319-BB0C-FFBA41694E4C}" srcOrd="0" destOrd="2" presId="urn:microsoft.com/office/officeart/2005/8/layout/process3"/>
    <dgm:cxn modelId="{1F0B1676-6716-46E0-9B34-BA3F181A8BE8}" type="presOf" srcId="{3BDB7902-C9EA-44DB-A049-1119D7E60BEC}" destId="{B288C46F-94EA-41E0-81F5-D826B0C6B68E}" srcOrd="0" destOrd="0" presId="urn:microsoft.com/office/officeart/2005/8/layout/process3"/>
    <dgm:cxn modelId="{00C5AF2C-F4A3-4402-89B1-CF60A1887857}" type="presOf" srcId="{E3327004-25C0-4A50-8EFD-D7DC9D28955A}" destId="{B80F5673-9688-4069-A6D8-2D893E848D06}" srcOrd="0" destOrd="0" presId="urn:microsoft.com/office/officeart/2005/8/layout/process3"/>
    <dgm:cxn modelId="{50693F80-EC82-4563-9851-EBD1ECC2AD66}" type="presOf" srcId="{36FD9FB6-8EFA-42FD-9E99-D69546284090}" destId="{FB62B0D4-C783-4319-BB0C-FFBA41694E4C}" srcOrd="0" destOrd="0" presId="urn:microsoft.com/office/officeart/2005/8/layout/process3"/>
    <dgm:cxn modelId="{0AD369D6-E9C6-4E08-B78B-8258EA5ED728}" srcId="{F72C0D29-7073-4411-8A90-ACB7644B56B6}" destId="{59CAE31A-B1C1-46C9-8354-9FA6707F7CE4}" srcOrd="2" destOrd="0" parTransId="{141C9182-2553-436E-93F2-6484E4CECBAB}" sibTransId="{850368EF-C414-4A98-86BE-10CDF75803A7}"/>
    <dgm:cxn modelId="{2079E1AF-53D4-4E39-9BD1-600F0A39E115}" type="presOf" srcId="{EABDC455-2899-4BB6-8EC0-0B579361BC9D}" destId="{7A3BC48E-1FE5-4729-9565-062FA4735CC7}" srcOrd="1" destOrd="0" presId="urn:microsoft.com/office/officeart/2005/8/layout/process3"/>
    <dgm:cxn modelId="{88406949-180B-4DA3-9940-14989F0951FC}" srcId="{90953280-4F26-434A-A4AF-B8139AC476CF}" destId="{656F310A-4D6F-49F9-AC83-D390E68D655E}" srcOrd="0" destOrd="0" parTransId="{B1C70EB3-6A62-4825-9F82-B61C93D417B8}" sibTransId="{00A0F3BA-5030-4405-B91E-63A28929879D}"/>
    <dgm:cxn modelId="{DB938A8D-8D61-4A89-AC5D-DACB62104B6F}" srcId="{F72C0D29-7073-4411-8A90-ACB7644B56B6}" destId="{8663B531-A9D6-45AF-9E61-24D13D0AA53A}" srcOrd="3" destOrd="0" parTransId="{9237817E-D636-4482-B973-8C91C4B62733}" sibTransId="{547B2B6A-5412-4652-AB17-B2403658D66E}"/>
    <dgm:cxn modelId="{56677AD6-75AD-4530-8F33-69387B2C9AAD}" type="presParOf" srcId="{B288C46F-94EA-41E0-81F5-D826B0C6B68E}" destId="{28634621-E6DF-4634-AEDC-7FD475D2EFF0}" srcOrd="0" destOrd="0" presId="urn:microsoft.com/office/officeart/2005/8/layout/process3"/>
    <dgm:cxn modelId="{A0669303-CB53-4934-A565-1BE25B3A1EE7}" type="presParOf" srcId="{28634621-E6DF-4634-AEDC-7FD475D2EFF0}" destId="{B426617C-8E88-4F70-AD85-E7BE84C834DC}" srcOrd="0" destOrd="0" presId="urn:microsoft.com/office/officeart/2005/8/layout/process3"/>
    <dgm:cxn modelId="{C09D2678-46E1-464E-B450-82DE8DDC6E8D}" type="presParOf" srcId="{28634621-E6DF-4634-AEDC-7FD475D2EFF0}" destId="{A44E505B-D2B2-4069-83A6-371E301D5167}" srcOrd="1" destOrd="0" presId="urn:microsoft.com/office/officeart/2005/8/layout/process3"/>
    <dgm:cxn modelId="{568154F9-872D-4FDD-A27E-854FB3E656EC}" type="presParOf" srcId="{28634621-E6DF-4634-AEDC-7FD475D2EFF0}" destId="{9B317ED2-60D7-4A33-97ED-AE9A82F68BE0}" srcOrd="2" destOrd="0" presId="urn:microsoft.com/office/officeart/2005/8/layout/process3"/>
    <dgm:cxn modelId="{AA5B3F02-95B1-4DF7-8944-1EA97927EE2B}" type="presParOf" srcId="{B288C46F-94EA-41E0-81F5-D826B0C6B68E}" destId="{840FFB08-1EDF-4723-9173-966FC22AFD98}" srcOrd="1" destOrd="0" presId="urn:microsoft.com/office/officeart/2005/8/layout/process3"/>
    <dgm:cxn modelId="{304204DA-7FF7-43D5-A4A9-042DCA1B08C1}" type="presParOf" srcId="{840FFB08-1EDF-4723-9173-966FC22AFD98}" destId="{7A3BC48E-1FE5-4729-9565-062FA4735CC7}" srcOrd="0" destOrd="0" presId="urn:microsoft.com/office/officeart/2005/8/layout/process3"/>
    <dgm:cxn modelId="{4E14B87C-A416-445B-80A5-F8EC00786227}" type="presParOf" srcId="{B288C46F-94EA-41E0-81F5-D826B0C6B68E}" destId="{DFB1880B-78C2-4DA0-BCBD-1872B8B5772C}" srcOrd="2" destOrd="0" presId="urn:microsoft.com/office/officeart/2005/8/layout/process3"/>
    <dgm:cxn modelId="{97219BD8-0494-4850-8408-A77A0FE89703}" type="presParOf" srcId="{DFB1880B-78C2-4DA0-BCBD-1872B8B5772C}" destId="{7368C289-65EA-44E9-B92D-B6AC8637E549}" srcOrd="0" destOrd="0" presId="urn:microsoft.com/office/officeart/2005/8/layout/process3"/>
    <dgm:cxn modelId="{7A5C7BDA-F26F-469A-81CB-E43C47759452}" type="presParOf" srcId="{DFB1880B-78C2-4DA0-BCBD-1872B8B5772C}" destId="{65BC43C8-6D29-4379-94C5-A3154A80FC09}" srcOrd="1" destOrd="0" presId="urn:microsoft.com/office/officeart/2005/8/layout/process3"/>
    <dgm:cxn modelId="{1166DD4A-E247-4F81-B150-096BADB10D32}" type="presParOf" srcId="{DFB1880B-78C2-4DA0-BCBD-1872B8B5772C}" destId="{FB62B0D4-C783-4319-BB0C-FFBA41694E4C}" srcOrd="2" destOrd="0" presId="urn:microsoft.com/office/officeart/2005/8/layout/process3"/>
    <dgm:cxn modelId="{A1F637C8-BAAD-4B3C-809B-522FB501B950}" type="presParOf" srcId="{B288C46F-94EA-41E0-81F5-D826B0C6B68E}" destId="{F425EB35-AD0D-4F58-8555-67BF544F4F19}" srcOrd="3" destOrd="0" presId="urn:microsoft.com/office/officeart/2005/8/layout/process3"/>
    <dgm:cxn modelId="{267D0E2A-3510-4433-94DC-7646855046F2}" type="presParOf" srcId="{F425EB35-AD0D-4F58-8555-67BF544F4F19}" destId="{95A7FFBA-5157-4FA3-916D-BDED441A00AD}" srcOrd="0" destOrd="0" presId="urn:microsoft.com/office/officeart/2005/8/layout/process3"/>
    <dgm:cxn modelId="{A4CA1E2B-3449-4324-A436-35C23BA60710}" type="presParOf" srcId="{B288C46F-94EA-41E0-81F5-D826B0C6B68E}" destId="{ECDFBE87-EC1F-4516-87F1-C8D8F990DEF7}" srcOrd="4" destOrd="0" presId="urn:microsoft.com/office/officeart/2005/8/layout/process3"/>
    <dgm:cxn modelId="{B85F6823-98A2-43B4-89CF-936B8A44F054}" type="presParOf" srcId="{ECDFBE87-EC1F-4516-87F1-C8D8F990DEF7}" destId="{E843BCAD-AB68-45EE-ACA1-DF0B561144FD}" srcOrd="0" destOrd="0" presId="urn:microsoft.com/office/officeart/2005/8/layout/process3"/>
    <dgm:cxn modelId="{361B871A-6FAA-4DCA-B1FF-5C3188B5797B}" type="presParOf" srcId="{ECDFBE87-EC1F-4516-87F1-C8D8F990DEF7}" destId="{7C3018AB-AACC-4620-A8FB-8AA99BF0E173}" srcOrd="1" destOrd="0" presId="urn:microsoft.com/office/officeart/2005/8/layout/process3"/>
    <dgm:cxn modelId="{6F966FE5-0E81-4258-86E4-95966529C51F}" type="presParOf" srcId="{ECDFBE87-EC1F-4516-87F1-C8D8F990DEF7}" destId="{5BA18429-8739-47B4-9C2F-894330A5C0C5}" srcOrd="2" destOrd="0" presId="urn:microsoft.com/office/officeart/2005/8/layout/process3"/>
    <dgm:cxn modelId="{B4FA3293-9F67-4A6E-B4E5-A39589A13DAF}" type="presParOf" srcId="{B288C46F-94EA-41E0-81F5-D826B0C6B68E}" destId="{B7532D39-4336-438C-A72B-B644B20A2199}" srcOrd="5" destOrd="0" presId="urn:microsoft.com/office/officeart/2005/8/layout/process3"/>
    <dgm:cxn modelId="{28348147-4922-404A-9BDF-2627B132674E}" type="presParOf" srcId="{B7532D39-4336-438C-A72B-B644B20A2199}" destId="{D4CB5167-E4B2-4718-BA35-716FA29EB2E6}" srcOrd="0" destOrd="0" presId="urn:microsoft.com/office/officeart/2005/8/layout/process3"/>
    <dgm:cxn modelId="{19174153-4728-4CC2-A7C0-E218AB03D6C4}" type="presParOf" srcId="{B288C46F-94EA-41E0-81F5-D826B0C6B68E}" destId="{F4B0C522-8C58-48A2-8D26-3E23C1169755}" srcOrd="6" destOrd="0" presId="urn:microsoft.com/office/officeart/2005/8/layout/process3"/>
    <dgm:cxn modelId="{09D64D59-8B08-416B-9FD7-AE03C98D5234}" type="presParOf" srcId="{F4B0C522-8C58-48A2-8D26-3E23C1169755}" destId="{B80F5673-9688-4069-A6D8-2D893E848D06}" srcOrd="0" destOrd="0" presId="urn:microsoft.com/office/officeart/2005/8/layout/process3"/>
    <dgm:cxn modelId="{87976C86-AEEF-4795-B6BC-DE8DAA7F7D5E}" type="presParOf" srcId="{F4B0C522-8C58-48A2-8D26-3E23C1169755}" destId="{8819E5CC-432F-40BA-9008-CAFEFBD4BC97}" srcOrd="1" destOrd="0" presId="urn:microsoft.com/office/officeart/2005/8/layout/process3"/>
    <dgm:cxn modelId="{7F0838F0-9E5A-40A0-AB8B-CB812EAF33BE}" type="presParOf" srcId="{F4B0C522-8C58-48A2-8D26-3E23C1169755}" destId="{D1196E60-F388-4FA5-9273-5240625E11F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D13930-CD1B-41F4-ADAB-40C6D3D7D87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131128B-74A3-42B0-9B92-38DDD7BB89B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Invitation to partnership</a:t>
          </a:r>
          <a:endParaRPr lang="en-US" dirty="0"/>
        </a:p>
      </dgm:t>
    </dgm:pt>
    <dgm:pt modelId="{1AA311BF-D781-4B7E-AE60-D1492C28D1CF}" type="parTrans" cxnId="{20C71768-D7ED-4321-B4C6-E1C95A7F4397}">
      <dgm:prSet/>
      <dgm:spPr/>
      <dgm:t>
        <a:bodyPr/>
        <a:lstStyle/>
        <a:p>
          <a:endParaRPr lang="en-US"/>
        </a:p>
      </dgm:t>
    </dgm:pt>
    <dgm:pt modelId="{E2334ACD-F0D2-451F-954C-216C63A85153}" type="sibTrans" cxnId="{20C71768-D7ED-4321-B4C6-E1C95A7F4397}">
      <dgm:prSet/>
      <dgm:spPr/>
      <dgm:t>
        <a:bodyPr/>
        <a:lstStyle/>
        <a:p>
          <a:endParaRPr lang="en-US"/>
        </a:p>
      </dgm:t>
    </dgm:pt>
    <dgm:pt modelId="{15F65FFA-5CA7-451C-B69B-2784D45D7D1D}">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Preparing youth and adults to partner</a:t>
          </a:r>
          <a:endParaRPr lang="en-US" dirty="0"/>
        </a:p>
      </dgm:t>
    </dgm:pt>
    <dgm:pt modelId="{22149D2F-86C4-43C2-9E9A-7B6E60EEDD78}" type="parTrans" cxnId="{8D154E53-5D80-4E12-862E-11A11D8D2FBE}">
      <dgm:prSet/>
      <dgm:spPr/>
      <dgm:t>
        <a:bodyPr/>
        <a:lstStyle/>
        <a:p>
          <a:endParaRPr lang="en-US"/>
        </a:p>
      </dgm:t>
    </dgm:pt>
    <dgm:pt modelId="{BCEE9062-E867-4EB6-B1AB-98055D402ABD}" type="sibTrans" cxnId="{8D154E53-5D80-4E12-862E-11A11D8D2FBE}">
      <dgm:prSet/>
      <dgm:spPr/>
      <dgm:t>
        <a:bodyPr/>
        <a:lstStyle/>
        <a:p>
          <a:endParaRPr lang="en-US"/>
        </a:p>
      </dgm:t>
    </dgm:pt>
    <dgm:pt modelId="{29D84F92-E8FA-4DEE-BAAA-D679C9B8782C}">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smtClean="0"/>
            <a:t>Create meaningful structures for partnership</a:t>
          </a:r>
          <a:endParaRPr lang="en-US" dirty="0"/>
        </a:p>
      </dgm:t>
    </dgm:pt>
    <dgm:pt modelId="{FD08524B-EFD4-48F9-BDF2-687911D19CD2}" type="parTrans" cxnId="{461DD0B6-66FB-4CF6-8918-49CB5F989F6D}">
      <dgm:prSet/>
      <dgm:spPr/>
      <dgm:t>
        <a:bodyPr/>
        <a:lstStyle/>
        <a:p>
          <a:endParaRPr lang="en-US"/>
        </a:p>
      </dgm:t>
    </dgm:pt>
    <dgm:pt modelId="{B34B2169-237C-49DD-A7B6-F5F7A55F2C49}" type="sibTrans" cxnId="{461DD0B6-66FB-4CF6-8918-49CB5F989F6D}">
      <dgm:prSet/>
      <dgm:spPr/>
      <dgm:t>
        <a:bodyPr/>
        <a:lstStyle/>
        <a:p>
          <a:endParaRPr lang="en-US"/>
        </a:p>
      </dgm:t>
    </dgm:pt>
    <dgm:pt modelId="{E609ADCE-12CF-425E-B7EF-E73C86FED198}">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Implement, Reflect &amp; Plan</a:t>
          </a:r>
          <a:endParaRPr lang="en-US" dirty="0"/>
        </a:p>
      </dgm:t>
    </dgm:pt>
    <dgm:pt modelId="{9F5CF9D4-DCB1-4DC4-A97E-CB8AE2963A7E}" type="parTrans" cxnId="{14B28288-59AC-4F5A-BDA3-F05444FC974D}">
      <dgm:prSet/>
      <dgm:spPr/>
      <dgm:t>
        <a:bodyPr/>
        <a:lstStyle/>
        <a:p>
          <a:endParaRPr lang="en-US"/>
        </a:p>
      </dgm:t>
    </dgm:pt>
    <dgm:pt modelId="{E006CD2B-9A9F-4720-874D-65A1F412CB2D}" type="sibTrans" cxnId="{14B28288-59AC-4F5A-BDA3-F05444FC974D}">
      <dgm:prSet/>
      <dgm:spPr/>
      <dgm:t>
        <a:bodyPr/>
        <a:lstStyle/>
        <a:p>
          <a:endParaRPr lang="en-US"/>
        </a:p>
      </dgm:t>
    </dgm:pt>
    <dgm:pt modelId="{FD2938F1-1179-4E2A-9FE7-CA98C703DD28}" type="pres">
      <dgm:prSet presAssocID="{EED13930-CD1B-41F4-ADAB-40C6D3D7D878}" presName="cycle" presStyleCnt="0">
        <dgm:presLayoutVars>
          <dgm:dir/>
          <dgm:resizeHandles val="exact"/>
        </dgm:presLayoutVars>
      </dgm:prSet>
      <dgm:spPr/>
      <dgm:t>
        <a:bodyPr/>
        <a:lstStyle/>
        <a:p>
          <a:endParaRPr lang="en-US"/>
        </a:p>
      </dgm:t>
    </dgm:pt>
    <dgm:pt modelId="{98772FF4-78C6-4496-A382-1E182052AF37}" type="pres">
      <dgm:prSet presAssocID="{4131128B-74A3-42B0-9B92-38DDD7BB89BF}" presName="node" presStyleLbl="node1" presStyleIdx="0" presStyleCnt="4" custRadScaleRad="100074" custRadScaleInc="-1295">
        <dgm:presLayoutVars>
          <dgm:bulletEnabled val="1"/>
        </dgm:presLayoutVars>
      </dgm:prSet>
      <dgm:spPr/>
      <dgm:t>
        <a:bodyPr/>
        <a:lstStyle/>
        <a:p>
          <a:endParaRPr lang="en-US"/>
        </a:p>
      </dgm:t>
    </dgm:pt>
    <dgm:pt modelId="{C9950DED-8D71-41D7-AA0C-9E996A5D274A}" type="pres">
      <dgm:prSet presAssocID="{E2334ACD-F0D2-451F-954C-216C63A85153}" presName="sibTrans" presStyleLbl="sibTrans2D1" presStyleIdx="0" presStyleCnt="4" custLinFactNeighborX="23035" custLinFactNeighborY="-17847"/>
      <dgm:spPr/>
      <dgm:t>
        <a:bodyPr/>
        <a:lstStyle/>
        <a:p>
          <a:endParaRPr lang="en-US"/>
        </a:p>
      </dgm:t>
    </dgm:pt>
    <dgm:pt modelId="{25944F47-925C-4587-87A4-34F7B84C1533}" type="pres">
      <dgm:prSet presAssocID="{E2334ACD-F0D2-451F-954C-216C63A85153}" presName="connectorText" presStyleLbl="sibTrans2D1" presStyleIdx="0" presStyleCnt="4"/>
      <dgm:spPr/>
      <dgm:t>
        <a:bodyPr/>
        <a:lstStyle/>
        <a:p>
          <a:endParaRPr lang="en-US"/>
        </a:p>
      </dgm:t>
    </dgm:pt>
    <dgm:pt modelId="{9119DA86-5693-4F63-AF09-DEF0D790C623}" type="pres">
      <dgm:prSet presAssocID="{15F65FFA-5CA7-451C-B69B-2784D45D7D1D}" presName="node" presStyleLbl="node1" presStyleIdx="1" presStyleCnt="4" custRadScaleRad="122701" custRadScaleInc="-649">
        <dgm:presLayoutVars>
          <dgm:bulletEnabled val="1"/>
        </dgm:presLayoutVars>
      </dgm:prSet>
      <dgm:spPr/>
      <dgm:t>
        <a:bodyPr/>
        <a:lstStyle/>
        <a:p>
          <a:endParaRPr lang="en-US"/>
        </a:p>
      </dgm:t>
    </dgm:pt>
    <dgm:pt modelId="{87368F07-B9BB-4A4F-995A-BA0E45582D2D}" type="pres">
      <dgm:prSet presAssocID="{BCEE9062-E867-4EB6-B1AB-98055D402ABD}" presName="sibTrans" presStyleLbl="sibTrans2D1" presStyleIdx="1" presStyleCnt="4" custLinFactNeighborX="14501" custLinFactNeighborY="35665"/>
      <dgm:spPr/>
      <dgm:t>
        <a:bodyPr/>
        <a:lstStyle/>
        <a:p>
          <a:endParaRPr lang="en-US"/>
        </a:p>
      </dgm:t>
    </dgm:pt>
    <dgm:pt modelId="{40537D78-0C4D-42A1-B8E1-DE04744214D6}" type="pres">
      <dgm:prSet presAssocID="{BCEE9062-E867-4EB6-B1AB-98055D402ABD}" presName="connectorText" presStyleLbl="sibTrans2D1" presStyleIdx="1" presStyleCnt="4"/>
      <dgm:spPr/>
      <dgm:t>
        <a:bodyPr/>
        <a:lstStyle/>
        <a:p>
          <a:endParaRPr lang="en-US"/>
        </a:p>
      </dgm:t>
    </dgm:pt>
    <dgm:pt modelId="{3EC6D70D-DAF5-42C7-84D8-429CE2CDD2CA}" type="pres">
      <dgm:prSet presAssocID="{29D84F92-E8FA-4DEE-BAAA-D679C9B8782C}" presName="node" presStyleLbl="node1" presStyleIdx="2" presStyleCnt="4">
        <dgm:presLayoutVars>
          <dgm:bulletEnabled val="1"/>
        </dgm:presLayoutVars>
      </dgm:prSet>
      <dgm:spPr/>
      <dgm:t>
        <a:bodyPr/>
        <a:lstStyle/>
        <a:p>
          <a:endParaRPr lang="en-US"/>
        </a:p>
      </dgm:t>
    </dgm:pt>
    <dgm:pt modelId="{380DDB0F-C257-41E0-8716-7719501090AC}" type="pres">
      <dgm:prSet presAssocID="{B34B2169-237C-49DD-A7B6-F5F7A55F2C49}" presName="sibTrans" presStyleLbl="sibTrans2D1" presStyleIdx="2" presStyleCnt="4" custLinFactNeighborX="-19620" custLinFactNeighborY="18823"/>
      <dgm:spPr/>
      <dgm:t>
        <a:bodyPr/>
        <a:lstStyle/>
        <a:p>
          <a:endParaRPr lang="en-US"/>
        </a:p>
      </dgm:t>
    </dgm:pt>
    <dgm:pt modelId="{C737D9B2-24DA-4DD7-B27B-508910D32705}" type="pres">
      <dgm:prSet presAssocID="{B34B2169-237C-49DD-A7B6-F5F7A55F2C49}" presName="connectorText" presStyleLbl="sibTrans2D1" presStyleIdx="2" presStyleCnt="4"/>
      <dgm:spPr/>
      <dgm:t>
        <a:bodyPr/>
        <a:lstStyle/>
        <a:p>
          <a:endParaRPr lang="en-US"/>
        </a:p>
      </dgm:t>
    </dgm:pt>
    <dgm:pt modelId="{C44DF967-B407-473C-B7EB-0F1E49ED8090}" type="pres">
      <dgm:prSet presAssocID="{E609ADCE-12CF-425E-B7EF-E73C86FED198}" presName="node" presStyleLbl="node1" presStyleIdx="3" presStyleCnt="4" custRadScaleRad="123952" custRadScaleInc="642">
        <dgm:presLayoutVars>
          <dgm:bulletEnabled val="1"/>
        </dgm:presLayoutVars>
      </dgm:prSet>
      <dgm:spPr/>
      <dgm:t>
        <a:bodyPr/>
        <a:lstStyle/>
        <a:p>
          <a:endParaRPr lang="en-US"/>
        </a:p>
      </dgm:t>
    </dgm:pt>
    <dgm:pt modelId="{F0EC31CA-FAF0-465B-9447-41C9C9CEF57B}" type="pres">
      <dgm:prSet presAssocID="{E006CD2B-9A9F-4720-874D-65A1F412CB2D}" presName="sibTrans" presStyleLbl="sibTrans2D1" presStyleIdx="3" presStyleCnt="4" custLinFactNeighborX="-15926" custLinFactNeighborY="-21186"/>
      <dgm:spPr/>
      <dgm:t>
        <a:bodyPr/>
        <a:lstStyle/>
        <a:p>
          <a:endParaRPr lang="en-US"/>
        </a:p>
      </dgm:t>
    </dgm:pt>
    <dgm:pt modelId="{009A4D45-0E7E-4BE6-982F-CF480C5877CB}" type="pres">
      <dgm:prSet presAssocID="{E006CD2B-9A9F-4720-874D-65A1F412CB2D}" presName="connectorText" presStyleLbl="sibTrans2D1" presStyleIdx="3" presStyleCnt="4"/>
      <dgm:spPr/>
      <dgm:t>
        <a:bodyPr/>
        <a:lstStyle/>
        <a:p>
          <a:endParaRPr lang="en-US"/>
        </a:p>
      </dgm:t>
    </dgm:pt>
  </dgm:ptLst>
  <dgm:cxnLst>
    <dgm:cxn modelId="{8D154E53-5D80-4E12-862E-11A11D8D2FBE}" srcId="{EED13930-CD1B-41F4-ADAB-40C6D3D7D878}" destId="{15F65FFA-5CA7-451C-B69B-2784D45D7D1D}" srcOrd="1" destOrd="0" parTransId="{22149D2F-86C4-43C2-9E9A-7B6E60EEDD78}" sibTransId="{BCEE9062-E867-4EB6-B1AB-98055D402ABD}"/>
    <dgm:cxn modelId="{2FB5F794-93F5-4822-90D8-1D3C0EE2A2F4}" type="presOf" srcId="{BCEE9062-E867-4EB6-B1AB-98055D402ABD}" destId="{87368F07-B9BB-4A4F-995A-BA0E45582D2D}" srcOrd="0" destOrd="0" presId="urn:microsoft.com/office/officeart/2005/8/layout/cycle2"/>
    <dgm:cxn modelId="{B3B2967A-299A-4F0B-A9C4-BE0D440FF9E7}" type="presOf" srcId="{29D84F92-E8FA-4DEE-BAAA-D679C9B8782C}" destId="{3EC6D70D-DAF5-42C7-84D8-429CE2CDD2CA}" srcOrd="0" destOrd="0" presId="urn:microsoft.com/office/officeart/2005/8/layout/cycle2"/>
    <dgm:cxn modelId="{8831B7E8-2702-4DEF-BBA5-6BE7632BD82D}" type="presOf" srcId="{15F65FFA-5CA7-451C-B69B-2784D45D7D1D}" destId="{9119DA86-5693-4F63-AF09-DEF0D790C623}" srcOrd="0" destOrd="0" presId="urn:microsoft.com/office/officeart/2005/8/layout/cycle2"/>
    <dgm:cxn modelId="{53A7A016-ABFC-4C3B-915B-B65EC91B949C}" type="presOf" srcId="{E006CD2B-9A9F-4720-874D-65A1F412CB2D}" destId="{F0EC31CA-FAF0-465B-9447-41C9C9CEF57B}" srcOrd="0" destOrd="0" presId="urn:microsoft.com/office/officeart/2005/8/layout/cycle2"/>
    <dgm:cxn modelId="{F8A66FDB-914F-4888-B03D-758689DEF599}" type="presOf" srcId="{E2334ACD-F0D2-451F-954C-216C63A85153}" destId="{25944F47-925C-4587-87A4-34F7B84C1533}" srcOrd="1" destOrd="0" presId="urn:microsoft.com/office/officeart/2005/8/layout/cycle2"/>
    <dgm:cxn modelId="{461DD0B6-66FB-4CF6-8918-49CB5F989F6D}" srcId="{EED13930-CD1B-41F4-ADAB-40C6D3D7D878}" destId="{29D84F92-E8FA-4DEE-BAAA-D679C9B8782C}" srcOrd="2" destOrd="0" parTransId="{FD08524B-EFD4-48F9-BDF2-687911D19CD2}" sibTransId="{B34B2169-237C-49DD-A7B6-F5F7A55F2C49}"/>
    <dgm:cxn modelId="{D083F8B9-8505-4814-8018-6CDA5BFFBC90}" type="presOf" srcId="{BCEE9062-E867-4EB6-B1AB-98055D402ABD}" destId="{40537D78-0C4D-42A1-B8E1-DE04744214D6}" srcOrd="1" destOrd="0" presId="urn:microsoft.com/office/officeart/2005/8/layout/cycle2"/>
    <dgm:cxn modelId="{8A153E81-52A2-48A2-9901-B9447A34B026}" type="presOf" srcId="{B34B2169-237C-49DD-A7B6-F5F7A55F2C49}" destId="{380DDB0F-C257-41E0-8716-7719501090AC}" srcOrd="0" destOrd="0" presId="urn:microsoft.com/office/officeart/2005/8/layout/cycle2"/>
    <dgm:cxn modelId="{3B1DA667-715F-4FA0-AA5E-402D59507E85}" type="presOf" srcId="{E006CD2B-9A9F-4720-874D-65A1F412CB2D}" destId="{009A4D45-0E7E-4BE6-982F-CF480C5877CB}" srcOrd="1" destOrd="0" presId="urn:microsoft.com/office/officeart/2005/8/layout/cycle2"/>
    <dgm:cxn modelId="{0DA200CF-8AF1-4A08-BE59-422D06FF0D0B}" type="presOf" srcId="{EED13930-CD1B-41F4-ADAB-40C6D3D7D878}" destId="{FD2938F1-1179-4E2A-9FE7-CA98C703DD28}" srcOrd="0" destOrd="0" presId="urn:microsoft.com/office/officeart/2005/8/layout/cycle2"/>
    <dgm:cxn modelId="{1E2C3415-1EDD-4557-A247-91F7B2C561BE}" type="presOf" srcId="{4131128B-74A3-42B0-9B92-38DDD7BB89BF}" destId="{98772FF4-78C6-4496-A382-1E182052AF37}" srcOrd="0" destOrd="0" presId="urn:microsoft.com/office/officeart/2005/8/layout/cycle2"/>
    <dgm:cxn modelId="{98629858-4017-487F-A244-97DEEBC15D3C}" type="presOf" srcId="{E609ADCE-12CF-425E-B7EF-E73C86FED198}" destId="{C44DF967-B407-473C-B7EB-0F1E49ED8090}" srcOrd="0" destOrd="0" presId="urn:microsoft.com/office/officeart/2005/8/layout/cycle2"/>
    <dgm:cxn modelId="{62B19A78-1C55-4986-905F-C7F52DD86A9B}" type="presOf" srcId="{E2334ACD-F0D2-451F-954C-216C63A85153}" destId="{C9950DED-8D71-41D7-AA0C-9E996A5D274A}" srcOrd="0" destOrd="0" presId="urn:microsoft.com/office/officeart/2005/8/layout/cycle2"/>
    <dgm:cxn modelId="{20C71768-D7ED-4321-B4C6-E1C95A7F4397}" srcId="{EED13930-CD1B-41F4-ADAB-40C6D3D7D878}" destId="{4131128B-74A3-42B0-9B92-38DDD7BB89BF}" srcOrd="0" destOrd="0" parTransId="{1AA311BF-D781-4B7E-AE60-D1492C28D1CF}" sibTransId="{E2334ACD-F0D2-451F-954C-216C63A85153}"/>
    <dgm:cxn modelId="{14B28288-59AC-4F5A-BDA3-F05444FC974D}" srcId="{EED13930-CD1B-41F4-ADAB-40C6D3D7D878}" destId="{E609ADCE-12CF-425E-B7EF-E73C86FED198}" srcOrd="3" destOrd="0" parTransId="{9F5CF9D4-DCB1-4DC4-A97E-CB8AE2963A7E}" sibTransId="{E006CD2B-9A9F-4720-874D-65A1F412CB2D}"/>
    <dgm:cxn modelId="{41FFEE3D-C3C8-4500-ADA1-2212ADF9629E}" type="presOf" srcId="{B34B2169-237C-49DD-A7B6-F5F7A55F2C49}" destId="{C737D9B2-24DA-4DD7-B27B-508910D32705}" srcOrd="1" destOrd="0" presId="urn:microsoft.com/office/officeart/2005/8/layout/cycle2"/>
    <dgm:cxn modelId="{78634ACC-CE1C-4726-B9A4-8E61E5FCE0F7}" type="presParOf" srcId="{FD2938F1-1179-4E2A-9FE7-CA98C703DD28}" destId="{98772FF4-78C6-4496-A382-1E182052AF37}" srcOrd="0" destOrd="0" presId="urn:microsoft.com/office/officeart/2005/8/layout/cycle2"/>
    <dgm:cxn modelId="{E090A2D9-F1EC-497D-B70B-C77E63B7E2C5}" type="presParOf" srcId="{FD2938F1-1179-4E2A-9FE7-CA98C703DD28}" destId="{C9950DED-8D71-41D7-AA0C-9E996A5D274A}" srcOrd="1" destOrd="0" presId="urn:microsoft.com/office/officeart/2005/8/layout/cycle2"/>
    <dgm:cxn modelId="{749A33B1-330B-47F5-B21C-2E4162B8F415}" type="presParOf" srcId="{C9950DED-8D71-41D7-AA0C-9E996A5D274A}" destId="{25944F47-925C-4587-87A4-34F7B84C1533}" srcOrd="0" destOrd="0" presId="urn:microsoft.com/office/officeart/2005/8/layout/cycle2"/>
    <dgm:cxn modelId="{FE5C0F7B-61C2-4B9A-8E36-1207A5C0F1E2}" type="presParOf" srcId="{FD2938F1-1179-4E2A-9FE7-CA98C703DD28}" destId="{9119DA86-5693-4F63-AF09-DEF0D790C623}" srcOrd="2" destOrd="0" presId="urn:microsoft.com/office/officeart/2005/8/layout/cycle2"/>
    <dgm:cxn modelId="{3E719D59-6385-4776-9091-9BCF28C2DDA7}" type="presParOf" srcId="{FD2938F1-1179-4E2A-9FE7-CA98C703DD28}" destId="{87368F07-B9BB-4A4F-995A-BA0E45582D2D}" srcOrd="3" destOrd="0" presId="urn:microsoft.com/office/officeart/2005/8/layout/cycle2"/>
    <dgm:cxn modelId="{A00E8CEA-DAC9-4989-B26B-791A1A1AAD45}" type="presParOf" srcId="{87368F07-B9BB-4A4F-995A-BA0E45582D2D}" destId="{40537D78-0C4D-42A1-B8E1-DE04744214D6}" srcOrd="0" destOrd="0" presId="urn:microsoft.com/office/officeart/2005/8/layout/cycle2"/>
    <dgm:cxn modelId="{8FBA1236-8996-45B9-AC39-9D77086EA540}" type="presParOf" srcId="{FD2938F1-1179-4E2A-9FE7-CA98C703DD28}" destId="{3EC6D70D-DAF5-42C7-84D8-429CE2CDD2CA}" srcOrd="4" destOrd="0" presId="urn:microsoft.com/office/officeart/2005/8/layout/cycle2"/>
    <dgm:cxn modelId="{DB004B85-8519-4859-8D0C-8D92C7CACF53}" type="presParOf" srcId="{FD2938F1-1179-4E2A-9FE7-CA98C703DD28}" destId="{380DDB0F-C257-41E0-8716-7719501090AC}" srcOrd="5" destOrd="0" presId="urn:microsoft.com/office/officeart/2005/8/layout/cycle2"/>
    <dgm:cxn modelId="{B514B1AC-9DCD-488E-A975-EDFA2D9E4CA5}" type="presParOf" srcId="{380DDB0F-C257-41E0-8716-7719501090AC}" destId="{C737D9B2-24DA-4DD7-B27B-508910D32705}" srcOrd="0" destOrd="0" presId="urn:microsoft.com/office/officeart/2005/8/layout/cycle2"/>
    <dgm:cxn modelId="{445AB305-4136-4F00-AEBE-BFAC1853ADDE}" type="presParOf" srcId="{FD2938F1-1179-4E2A-9FE7-CA98C703DD28}" destId="{C44DF967-B407-473C-B7EB-0F1E49ED8090}" srcOrd="6" destOrd="0" presId="urn:microsoft.com/office/officeart/2005/8/layout/cycle2"/>
    <dgm:cxn modelId="{D5AAB701-BA29-4764-8A51-F437012661CC}" type="presParOf" srcId="{FD2938F1-1179-4E2A-9FE7-CA98C703DD28}" destId="{F0EC31CA-FAF0-465B-9447-41C9C9CEF57B}" srcOrd="7" destOrd="0" presId="urn:microsoft.com/office/officeart/2005/8/layout/cycle2"/>
    <dgm:cxn modelId="{C3BF8D96-013E-431D-8B5B-722BBB9086D0}" type="presParOf" srcId="{F0EC31CA-FAF0-465B-9447-41C9C9CEF57B}" destId="{009A4D45-0E7E-4BE6-982F-CF480C5877C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06519-EBE2-4A3A-884D-B091345634C8}">
      <dsp:nvSpPr>
        <dsp:cNvPr id="0" name=""/>
        <dsp:cNvSpPr/>
      </dsp:nvSpPr>
      <dsp:spPr>
        <a:xfrm>
          <a:off x="2133594" y="956169"/>
          <a:ext cx="2819411" cy="2771288"/>
        </a:xfrm>
        <a:prstGeom prst="ellipse">
          <a:avLst/>
        </a:prstGeom>
        <a:solidFill>
          <a:schemeClr val="lt1"/>
        </a:solidFill>
        <a:ln w="381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546487" y="1362015"/>
        <a:ext cx="1993625" cy="1959596"/>
      </dsp:txXfrm>
    </dsp:sp>
    <dsp:sp modelId="{56B73D47-4C6C-4260-AD01-0D82B78E1242}">
      <dsp:nvSpPr>
        <dsp:cNvPr id="0" name=""/>
        <dsp:cNvSpPr/>
      </dsp:nvSpPr>
      <dsp:spPr>
        <a:xfrm>
          <a:off x="2438400" y="-158735"/>
          <a:ext cx="2209799" cy="1530533"/>
        </a:xfrm>
        <a:prstGeom prst="ellipse">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762018" y="65406"/>
        <a:ext cx="1562563" cy="1082251"/>
      </dsp:txXfrm>
    </dsp:sp>
    <dsp:sp modelId="{AD3F6245-3074-4093-89BE-07DA2E6594AF}">
      <dsp:nvSpPr>
        <dsp:cNvPr id="0" name=""/>
        <dsp:cNvSpPr/>
      </dsp:nvSpPr>
      <dsp:spPr>
        <a:xfrm>
          <a:off x="4384957" y="1456346"/>
          <a:ext cx="2092036" cy="1770935"/>
        </a:xfrm>
        <a:prstGeom prst="ellipse">
          <a:avLst/>
        </a:prstGeom>
        <a:solidFill>
          <a:schemeClr val="lt1"/>
        </a:solidFill>
        <a:ln w="571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691329" y="1715693"/>
        <a:ext cx="1479292" cy="1252241"/>
      </dsp:txXfrm>
    </dsp:sp>
    <dsp:sp modelId="{93307907-930F-4FFA-A2D4-0EEC8DDF5BCE}">
      <dsp:nvSpPr>
        <dsp:cNvPr id="0" name=""/>
        <dsp:cNvSpPr/>
      </dsp:nvSpPr>
      <dsp:spPr>
        <a:xfrm>
          <a:off x="2497281" y="3191628"/>
          <a:ext cx="2092036" cy="1770935"/>
        </a:xfrm>
        <a:prstGeom prst="ellipse">
          <a:avLst/>
        </a:prstGeom>
        <a:solidFill>
          <a:schemeClr val="lt1"/>
        </a:solidFill>
        <a:ln w="5715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803653" y="3450975"/>
        <a:ext cx="1479292" cy="1252241"/>
      </dsp:txXfrm>
    </dsp:sp>
    <dsp:sp modelId="{3A27C32F-F337-4998-8087-4EC207DB16B4}">
      <dsp:nvSpPr>
        <dsp:cNvPr id="0" name=""/>
        <dsp:cNvSpPr/>
      </dsp:nvSpPr>
      <dsp:spPr>
        <a:xfrm>
          <a:off x="609606" y="1456346"/>
          <a:ext cx="2092036" cy="1770935"/>
        </a:xfrm>
        <a:prstGeom prst="ellipse">
          <a:avLst/>
        </a:prstGeom>
        <a:solidFill>
          <a:schemeClr val="lt1"/>
        </a:solidFill>
        <a:ln w="571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915978" y="1715693"/>
        <a:ext cx="1479292" cy="125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6F197-E54D-4E1A-A504-B857E24DC043}">
      <dsp:nvSpPr>
        <dsp:cNvPr id="0" name=""/>
        <dsp:cNvSpPr/>
      </dsp:nvSpPr>
      <dsp:spPr>
        <a:xfrm>
          <a:off x="2170175" y="1839"/>
          <a:ext cx="2441448" cy="8043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Resource Development</a:t>
          </a:r>
          <a:endParaRPr lang="en-US" sz="1500" kern="1200" dirty="0"/>
        </a:p>
      </dsp:txBody>
      <dsp:txXfrm>
        <a:off x="2209442" y="41106"/>
        <a:ext cx="2362914" cy="725861"/>
      </dsp:txXfrm>
    </dsp:sp>
    <dsp:sp modelId="{BE167719-E34D-48DA-92AA-1EFB46E66CC6}">
      <dsp:nvSpPr>
        <dsp:cNvPr id="0" name=""/>
        <dsp:cNvSpPr/>
      </dsp:nvSpPr>
      <dsp:spPr>
        <a:xfrm>
          <a:off x="2170175" y="846454"/>
          <a:ext cx="2441448" cy="804395"/>
        </a:xfrm>
        <a:prstGeom prst="roundRect">
          <a:avLst/>
        </a:prstGeom>
        <a:solidFill>
          <a:schemeClr val="accent4">
            <a:hueOff val="-879986"/>
            <a:satOff val="-9032"/>
            <a:lumOff val="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Collective Vision</a:t>
          </a:r>
          <a:endParaRPr lang="en-US" sz="1500" kern="1200" dirty="0"/>
        </a:p>
      </dsp:txBody>
      <dsp:txXfrm>
        <a:off x="2209442" y="885721"/>
        <a:ext cx="2362914" cy="725861"/>
      </dsp:txXfrm>
    </dsp:sp>
    <dsp:sp modelId="{9C7E3DEC-ABBE-454D-B993-58B060F4691A}">
      <dsp:nvSpPr>
        <dsp:cNvPr id="0" name=""/>
        <dsp:cNvSpPr/>
      </dsp:nvSpPr>
      <dsp:spPr>
        <a:xfrm>
          <a:off x="2170175" y="1691069"/>
          <a:ext cx="2441448" cy="804395"/>
        </a:xfrm>
        <a:prstGeom prst="roundRect">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Data Driven Culture</a:t>
          </a:r>
          <a:endParaRPr lang="en-US" sz="1500" kern="1200" dirty="0"/>
        </a:p>
      </dsp:txBody>
      <dsp:txXfrm>
        <a:off x="2209442" y="1730336"/>
        <a:ext cx="2362914" cy="725861"/>
      </dsp:txXfrm>
    </dsp:sp>
    <dsp:sp modelId="{86D589E0-F8CD-41BA-930E-F84CDA45A5C6}">
      <dsp:nvSpPr>
        <dsp:cNvPr id="0" name=""/>
        <dsp:cNvSpPr/>
      </dsp:nvSpPr>
      <dsp:spPr>
        <a:xfrm>
          <a:off x="2170175" y="2535684"/>
          <a:ext cx="2441448" cy="804395"/>
        </a:xfrm>
        <a:prstGeom prst="roundRect">
          <a:avLst/>
        </a:prstGeom>
        <a:solidFill>
          <a:schemeClr val="accent4">
            <a:hueOff val="-2639958"/>
            <a:satOff val="-27097"/>
            <a:lumOff val="1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City-Wide Youth Engagement</a:t>
          </a:r>
          <a:endParaRPr lang="en-US" sz="1500" kern="1200" dirty="0"/>
        </a:p>
      </dsp:txBody>
      <dsp:txXfrm>
        <a:off x="2209442" y="2574951"/>
        <a:ext cx="2362914" cy="725861"/>
      </dsp:txXfrm>
    </dsp:sp>
    <dsp:sp modelId="{0C0C01C0-D154-4F20-B6FB-CD3972FAB280}">
      <dsp:nvSpPr>
        <dsp:cNvPr id="0" name=""/>
        <dsp:cNvSpPr/>
      </dsp:nvSpPr>
      <dsp:spPr>
        <a:xfrm>
          <a:off x="2170175" y="3380299"/>
          <a:ext cx="2441448" cy="804395"/>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Cross Agency Professional Development</a:t>
          </a:r>
          <a:endParaRPr lang="en-US" sz="1500" kern="1200" dirty="0"/>
        </a:p>
      </dsp:txBody>
      <dsp:txXfrm>
        <a:off x="2209442" y="3419566"/>
        <a:ext cx="2362914" cy="725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6F197-E54D-4E1A-A504-B857E24DC043}">
      <dsp:nvSpPr>
        <dsp:cNvPr id="0" name=""/>
        <dsp:cNvSpPr/>
      </dsp:nvSpPr>
      <dsp:spPr>
        <a:xfrm>
          <a:off x="2194559" y="1808"/>
          <a:ext cx="2468880" cy="790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Ladders of Leadership</a:t>
          </a:r>
          <a:endParaRPr lang="en-US" sz="1900" kern="1200" dirty="0"/>
        </a:p>
      </dsp:txBody>
      <dsp:txXfrm>
        <a:off x="2233153" y="40402"/>
        <a:ext cx="2391692" cy="713424"/>
      </dsp:txXfrm>
    </dsp:sp>
    <dsp:sp modelId="{BE167719-E34D-48DA-92AA-1EFB46E66CC6}">
      <dsp:nvSpPr>
        <dsp:cNvPr id="0" name=""/>
        <dsp:cNvSpPr/>
      </dsp:nvSpPr>
      <dsp:spPr>
        <a:xfrm>
          <a:off x="2194559" y="831951"/>
          <a:ext cx="2468880" cy="790612"/>
        </a:xfrm>
        <a:prstGeom prst="roundRect">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Family &amp; Community Partnerships</a:t>
          </a:r>
          <a:endParaRPr lang="en-US" sz="1900" kern="1200" dirty="0"/>
        </a:p>
      </dsp:txBody>
      <dsp:txXfrm>
        <a:off x="2233153" y="870545"/>
        <a:ext cx="2391692" cy="713424"/>
      </dsp:txXfrm>
    </dsp:sp>
    <dsp:sp modelId="{9C7E3DEC-ABBE-454D-B993-58B060F4691A}">
      <dsp:nvSpPr>
        <dsp:cNvPr id="0" name=""/>
        <dsp:cNvSpPr/>
      </dsp:nvSpPr>
      <dsp:spPr>
        <a:xfrm>
          <a:off x="2194559" y="1662093"/>
          <a:ext cx="2468880" cy="790612"/>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The “Beacons Way”</a:t>
          </a:r>
          <a:endParaRPr lang="en-US" sz="1900" kern="1200" dirty="0"/>
        </a:p>
      </dsp:txBody>
      <dsp:txXfrm>
        <a:off x="2233153" y="1700687"/>
        <a:ext cx="2391692" cy="713424"/>
      </dsp:txXfrm>
    </dsp:sp>
    <dsp:sp modelId="{86D589E0-F8CD-41BA-930E-F84CDA45A5C6}">
      <dsp:nvSpPr>
        <dsp:cNvPr id="0" name=""/>
        <dsp:cNvSpPr/>
      </dsp:nvSpPr>
      <dsp:spPr>
        <a:xfrm>
          <a:off x="2194559" y="2492236"/>
          <a:ext cx="2468880" cy="790612"/>
        </a:xfrm>
        <a:prstGeom prst="roundRect">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Engaged Learning</a:t>
          </a:r>
          <a:endParaRPr lang="en-US" sz="1900" kern="1200" dirty="0"/>
        </a:p>
      </dsp:txBody>
      <dsp:txXfrm>
        <a:off x="2233153" y="2530830"/>
        <a:ext cx="2391692" cy="713424"/>
      </dsp:txXfrm>
    </dsp:sp>
    <dsp:sp modelId="{0C0C01C0-D154-4F20-B6FB-CD3972FAB280}">
      <dsp:nvSpPr>
        <dsp:cNvPr id="0" name=""/>
        <dsp:cNvSpPr/>
      </dsp:nvSpPr>
      <dsp:spPr>
        <a:xfrm>
          <a:off x="2194559" y="3322379"/>
          <a:ext cx="2468880" cy="790612"/>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Program Choices</a:t>
          </a:r>
          <a:endParaRPr lang="en-US" sz="1900" kern="1200" dirty="0"/>
        </a:p>
      </dsp:txBody>
      <dsp:txXfrm>
        <a:off x="2233153" y="3360973"/>
        <a:ext cx="2391692" cy="713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4D3F-5E70-4268-B88F-A3ED3C9688D6}">
      <dsp:nvSpPr>
        <dsp:cNvPr id="0" name=""/>
        <dsp:cNvSpPr/>
      </dsp:nvSpPr>
      <dsp:spPr>
        <a:xfrm>
          <a:off x="648537" y="1116"/>
          <a:ext cx="1828055" cy="91402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Citywide Youth Leadership</a:t>
          </a:r>
          <a:endParaRPr lang="en-US" sz="2000" kern="1200" dirty="0"/>
        </a:p>
      </dsp:txBody>
      <dsp:txXfrm>
        <a:off x="675308" y="27887"/>
        <a:ext cx="1774513" cy="860485"/>
      </dsp:txXfrm>
    </dsp:sp>
    <dsp:sp modelId="{8CF05A02-3190-4095-BA1A-48D9F9631EA1}">
      <dsp:nvSpPr>
        <dsp:cNvPr id="0" name=""/>
        <dsp:cNvSpPr/>
      </dsp:nvSpPr>
      <dsp:spPr>
        <a:xfrm>
          <a:off x="831342" y="915144"/>
          <a:ext cx="182805" cy="685520"/>
        </a:xfrm>
        <a:custGeom>
          <a:avLst/>
          <a:gdLst/>
          <a:ahLst/>
          <a:cxnLst/>
          <a:rect l="0" t="0" r="0" b="0"/>
          <a:pathLst>
            <a:path>
              <a:moveTo>
                <a:pt x="0" y="0"/>
              </a:moveTo>
              <a:lnTo>
                <a:pt x="0" y="685520"/>
              </a:lnTo>
              <a:lnTo>
                <a:pt x="182805" y="685520"/>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FD4A194-4109-47D8-828C-5F8F0D21082C}">
      <dsp:nvSpPr>
        <dsp:cNvPr id="0" name=""/>
        <dsp:cNvSpPr/>
      </dsp:nvSpPr>
      <dsp:spPr>
        <a:xfrm>
          <a:off x="1014148" y="1143651"/>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Beacons Leadership Team (BLT)</a:t>
          </a:r>
          <a:endParaRPr lang="en-US" sz="1600" kern="1200" dirty="0"/>
        </a:p>
      </dsp:txBody>
      <dsp:txXfrm>
        <a:off x="1040919" y="1170422"/>
        <a:ext cx="1408902" cy="860485"/>
      </dsp:txXfrm>
    </dsp:sp>
    <dsp:sp modelId="{60B8B5F8-E859-4FD4-9804-60AED09B5DC3}">
      <dsp:nvSpPr>
        <dsp:cNvPr id="0" name=""/>
        <dsp:cNvSpPr/>
      </dsp:nvSpPr>
      <dsp:spPr>
        <a:xfrm>
          <a:off x="831342" y="915144"/>
          <a:ext cx="151597" cy="1798185"/>
        </a:xfrm>
        <a:custGeom>
          <a:avLst/>
          <a:gdLst/>
          <a:ahLst/>
          <a:cxnLst/>
          <a:rect l="0" t="0" r="0" b="0"/>
          <a:pathLst>
            <a:path>
              <a:moveTo>
                <a:pt x="0" y="0"/>
              </a:moveTo>
              <a:lnTo>
                <a:pt x="0" y="1798185"/>
              </a:lnTo>
              <a:lnTo>
                <a:pt x="151597" y="1798185"/>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7064F73-37C5-4205-AD12-591E2D6250D2}">
      <dsp:nvSpPr>
        <dsp:cNvPr id="0" name=""/>
        <dsp:cNvSpPr/>
      </dsp:nvSpPr>
      <dsp:spPr>
        <a:xfrm>
          <a:off x="982939" y="2256315"/>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Beacons Leadership Camp</a:t>
          </a:r>
          <a:endParaRPr lang="en-US" sz="1600" kern="1200" dirty="0"/>
        </a:p>
      </dsp:txBody>
      <dsp:txXfrm>
        <a:off x="1009710" y="2283086"/>
        <a:ext cx="1408902" cy="860485"/>
      </dsp:txXfrm>
    </dsp:sp>
    <dsp:sp modelId="{206DF6EA-E225-4A46-A524-4FAB56D8847C}">
      <dsp:nvSpPr>
        <dsp:cNvPr id="0" name=""/>
        <dsp:cNvSpPr/>
      </dsp:nvSpPr>
      <dsp:spPr>
        <a:xfrm>
          <a:off x="831342" y="915144"/>
          <a:ext cx="182805" cy="2970590"/>
        </a:xfrm>
        <a:custGeom>
          <a:avLst/>
          <a:gdLst/>
          <a:ahLst/>
          <a:cxnLst/>
          <a:rect l="0" t="0" r="0" b="0"/>
          <a:pathLst>
            <a:path>
              <a:moveTo>
                <a:pt x="0" y="0"/>
              </a:moveTo>
              <a:lnTo>
                <a:pt x="0" y="2970590"/>
              </a:lnTo>
              <a:lnTo>
                <a:pt x="182805" y="2970590"/>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ED573DD-6A81-4418-A3CF-7FB5758C707D}">
      <dsp:nvSpPr>
        <dsp:cNvPr id="0" name=""/>
        <dsp:cNvSpPr/>
      </dsp:nvSpPr>
      <dsp:spPr>
        <a:xfrm>
          <a:off x="1014148" y="3428720"/>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Other Beacons Network Events</a:t>
          </a:r>
          <a:endParaRPr lang="en-US" sz="1600" kern="1200" dirty="0"/>
        </a:p>
      </dsp:txBody>
      <dsp:txXfrm>
        <a:off x="1040919" y="3455491"/>
        <a:ext cx="1408902" cy="860485"/>
      </dsp:txXfrm>
    </dsp:sp>
    <dsp:sp modelId="{12976248-0D1D-431A-A16A-6ABEE5029D04}">
      <dsp:nvSpPr>
        <dsp:cNvPr id="0" name=""/>
        <dsp:cNvSpPr/>
      </dsp:nvSpPr>
      <dsp:spPr>
        <a:xfrm>
          <a:off x="831342" y="915144"/>
          <a:ext cx="182805" cy="4113125"/>
        </a:xfrm>
        <a:custGeom>
          <a:avLst/>
          <a:gdLst/>
          <a:ahLst/>
          <a:cxnLst/>
          <a:rect l="0" t="0" r="0" b="0"/>
          <a:pathLst>
            <a:path>
              <a:moveTo>
                <a:pt x="0" y="0"/>
              </a:moveTo>
              <a:lnTo>
                <a:pt x="0" y="4113125"/>
              </a:lnTo>
              <a:lnTo>
                <a:pt x="182805" y="4113125"/>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BFB8F18-77D6-4D38-8495-E26A7B2BA32E}">
      <dsp:nvSpPr>
        <dsp:cNvPr id="0" name=""/>
        <dsp:cNvSpPr/>
      </dsp:nvSpPr>
      <dsp:spPr>
        <a:xfrm>
          <a:off x="1014148" y="4571255"/>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Alumni Role</a:t>
          </a:r>
          <a:endParaRPr lang="en-US" sz="1600" kern="1200" dirty="0"/>
        </a:p>
      </dsp:txBody>
      <dsp:txXfrm>
        <a:off x="1040919" y="4598026"/>
        <a:ext cx="1408902" cy="860485"/>
      </dsp:txXfrm>
    </dsp:sp>
    <dsp:sp modelId="{26CF4F89-9E73-4E56-80B6-62F1820368D8}">
      <dsp:nvSpPr>
        <dsp:cNvPr id="0" name=""/>
        <dsp:cNvSpPr/>
      </dsp:nvSpPr>
      <dsp:spPr>
        <a:xfrm>
          <a:off x="3006875" y="44642"/>
          <a:ext cx="1828055" cy="91402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Center-based Leadership</a:t>
          </a:r>
          <a:endParaRPr lang="en-US" sz="2000" kern="1200" dirty="0"/>
        </a:p>
      </dsp:txBody>
      <dsp:txXfrm>
        <a:off x="3033646" y="71413"/>
        <a:ext cx="1774513" cy="860485"/>
      </dsp:txXfrm>
    </dsp:sp>
    <dsp:sp modelId="{0B3A9AAC-0F67-4FD6-B0E2-1D3FEB560217}">
      <dsp:nvSpPr>
        <dsp:cNvPr id="0" name=""/>
        <dsp:cNvSpPr/>
      </dsp:nvSpPr>
      <dsp:spPr>
        <a:xfrm>
          <a:off x="3189681" y="958670"/>
          <a:ext cx="109537" cy="641994"/>
        </a:xfrm>
        <a:custGeom>
          <a:avLst/>
          <a:gdLst/>
          <a:ahLst/>
          <a:cxnLst/>
          <a:rect l="0" t="0" r="0" b="0"/>
          <a:pathLst>
            <a:path>
              <a:moveTo>
                <a:pt x="0" y="0"/>
              </a:moveTo>
              <a:lnTo>
                <a:pt x="0" y="641994"/>
              </a:lnTo>
              <a:lnTo>
                <a:pt x="109537" y="641994"/>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A451955-C6ED-4265-A8E4-60C9FE4FB362}">
      <dsp:nvSpPr>
        <dsp:cNvPr id="0" name=""/>
        <dsp:cNvSpPr/>
      </dsp:nvSpPr>
      <dsp:spPr>
        <a:xfrm>
          <a:off x="3299218" y="1143651"/>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Leadership focused groups/clubs</a:t>
          </a:r>
          <a:endParaRPr lang="en-US" sz="1600" kern="1200" dirty="0"/>
        </a:p>
      </dsp:txBody>
      <dsp:txXfrm>
        <a:off x="3325989" y="1170422"/>
        <a:ext cx="1408902" cy="860485"/>
      </dsp:txXfrm>
    </dsp:sp>
    <dsp:sp modelId="{DAEB1CCA-6405-4858-ADE3-169FAE26C494}">
      <dsp:nvSpPr>
        <dsp:cNvPr id="0" name=""/>
        <dsp:cNvSpPr/>
      </dsp:nvSpPr>
      <dsp:spPr>
        <a:xfrm>
          <a:off x="3189681" y="958670"/>
          <a:ext cx="109537" cy="1784529"/>
        </a:xfrm>
        <a:custGeom>
          <a:avLst/>
          <a:gdLst/>
          <a:ahLst/>
          <a:cxnLst/>
          <a:rect l="0" t="0" r="0" b="0"/>
          <a:pathLst>
            <a:path>
              <a:moveTo>
                <a:pt x="0" y="0"/>
              </a:moveTo>
              <a:lnTo>
                <a:pt x="0" y="1784529"/>
              </a:lnTo>
              <a:lnTo>
                <a:pt x="109537" y="1784529"/>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4B40273-739A-49D9-BFF3-565A3305B988}">
      <dsp:nvSpPr>
        <dsp:cNvPr id="0" name=""/>
        <dsp:cNvSpPr/>
      </dsp:nvSpPr>
      <dsp:spPr>
        <a:xfrm>
          <a:off x="3299218" y="2286186"/>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Youth Advisory</a:t>
          </a:r>
          <a:endParaRPr lang="en-US" sz="1600" kern="1200" dirty="0"/>
        </a:p>
      </dsp:txBody>
      <dsp:txXfrm>
        <a:off x="3325989" y="2312957"/>
        <a:ext cx="1408902" cy="860485"/>
      </dsp:txXfrm>
    </dsp:sp>
    <dsp:sp modelId="{956F7523-5343-4154-93AA-0C1C621C2ABF}">
      <dsp:nvSpPr>
        <dsp:cNvPr id="0" name=""/>
        <dsp:cNvSpPr/>
      </dsp:nvSpPr>
      <dsp:spPr>
        <a:xfrm>
          <a:off x="3189681" y="958670"/>
          <a:ext cx="109537" cy="2927064"/>
        </a:xfrm>
        <a:custGeom>
          <a:avLst/>
          <a:gdLst/>
          <a:ahLst/>
          <a:cxnLst/>
          <a:rect l="0" t="0" r="0" b="0"/>
          <a:pathLst>
            <a:path>
              <a:moveTo>
                <a:pt x="0" y="0"/>
              </a:moveTo>
              <a:lnTo>
                <a:pt x="0" y="2927064"/>
              </a:lnTo>
              <a:lnTo>
                <a:pt x="109537" y="2927064"/>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D5DCA2A-4A9A-4971-BDA9-27BF5D5942E0}">
      <dsp:nvSpPr>
        <dsp:cNvPr id="0" name=""/>
        <dsp:cNvSpPr/>
      </dsp:nvSpPr>
      <dsp:spPr>
        <a:xfrm>
          <a:off x="3299218" y="3428720"/>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Quality Action Team</a:t>
          </a:r>
          <a:endParaRPr lang="en-US" sz="1600" kern="1200" dirty="0"/>
        </a:p>
      </dsp:txBody>
      <dsp:txXfrm>
        <a:off x="3325989" y="3455491"/>
        <a:ext cx="1408902" cy="860485"/>
      </dsp:txXfrm>
    </dsp:sp>
    <dsp:sp modelId="{FC952556-2ACB-4458-9AC1-E7217CAD246C}">
      <dsp:nvSpPr>
        <dsp:cNvPr id="0" name=""/>
        <dsp:cNvSpPr/>
      </dsp:nvSpPr>
      <dsp:spPr>
        <a:xfrm>
          <a:off x="3189681" y="958670"/>
          <a:ext cx="109537" cy="4069599"/>
        </a:xfrm>
        <a:custGeom>
          <a:avLst/>
          <a:gdLst/>
          <a:ahLst/>
          <a:cxnLst/>
          <a:rect l="0" t="0" r="0" b="0"/>
          <a:pathLst>
            <a:path>
              <a:moveTo>
                <a:pt x="0" y="0"/>
              </a:moveTo>
              <a:lnTo>
                <a:pt x="0" y="4069599"/>
              </a:lnTo>
              <a:lnTo>
                <a:pt x="109537" y="4069599"/>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ACBD01F-C0E2-464A-A8E5-349049DA1ACD}">
      <dsp:nvSpPr>
        <dsp:cNvPr id="0" name=""/>
        <dsp:cNvSpPr/>
      </dsp:nvSpPr>
      <dsp:spPr>
        <a:xfrm>
          <a:off x="3299218" y="4571255"/>
          <a:ext cx="1462444" cy="9140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Employment opportunities</a:t>
          </a:r>
          <a:endParaRPr lang="en-US" sz="1600" kern="1200" dirty="0"/>
        </a:p>
      </dsp:txBody>
      <dsp:txXfrm>
        <a:off x="3325989" y="4598026"/>
        <a:ext cx="1408902" cy="860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E505B-D2B2-4069-83A6-371E301D5167}">
      <dsp:nvSpPr>
        <dsp:cNvPr id="0" name=""/>
        <dsp:cNvSpPr/>
      </dsp:nvSpPr>
      <dsp:spPr>
        <a:xfrm>
          <a:off x="1086" y="743209"/>
          <a:ext cx="1365780" cy="800651"/>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Beacons Network</a:t>
          </a:r>
        </a:p>
        <a:p>
          <a:pPr lvl="0" algn="l" defTabSz="533400">
            <a:lnSpc>
              <a:spcPct val="90000"/>
            </a:lnSpc>
            <a:spcBef>
              <a:spcPct val="0"/>
            </a:spcBef>
            <a:spcAft>
              <a:spcPct val="35000"/>
            </a:spcAft>
          </a:pPr>
          <a:endParaRPr lang="en-US" sz="1200" kern="1200" dirty="0"/>
        </a:p>
      </dsp:txBody>
      <dsp:txXfrm>
        <a:off x="1086" y="743209"/>
        <a:ext cx="1365780" cy="533767"/>
      </dsp:txXfrm>
    </dsp:sp>
    <dsp:sp modelId="{9B317ED2-60D7-4A33-97ED-AE9A82F68BE0}">
      <dsp:nvSpPr>
        <dsp:cNvPr id="0" name=""/>
        <dsp:cNvSpPr/>
      </dsp:nvSpPr>
      <dsp:spPr>
        <a:xfrm>
          <a:off x="280824" y="1276977"/>
          <a:ext cx="1365780" cy="2369250"/>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Set vision</a:t>
          </a:r>
          <a:endParaRPr lang="en-US" sz="1200" kern="1200" dirty="0"/>
        </a:p>
        <a:p>
          <a:pPr marL="114300" lvl="1" indent="-114300" algn="l" defTabSz="533400">
            <a:lnSpc>
              <a:spcPct val="90000"/>
            </a:lnSpc>
            <a:spcBef>
              <a:spcPct val="0"/>
            </a:spcBef>
            <a:spcAft>
              <a:spcPct val="15000"/>
            </a:spcAft>
            <a:buChar char="••"/>
          </a:pPr>
          <a:r>
            <a:rPr lang="en-US" sz="1200" kern="1200" dirty="0" smtClean="0"/>
            <a:t>Convene meetings</a:t>
          </a:r>
          <a:endParaRPr lang="en-US" sz="1200" kern="1200" dirty="0"/>
        </a:p>
        <a:p>
          <a:pPr marL="114300" lvl="1" indent="-114300" algn="l" defTabSz="533400">
            <a:lnSpc>
              <a:spcPct val="90000"/>
            </a:lnSpc>
            <a:spcBef>
              <a:spcPct val="0"/>
            </a:spcBef>
            <a:spcAft>
              <a:spcPct val="15000"/>
            </a:spcAft>
            <a:buChar char="••"/>
          </a:pPr>
          <a:r>
            <a:rPr lang="en-US" sz="1200" kern="1200" dirty="0" smtClean="0"/>
            <a:t>Raise funds</a:t>
          </a:r>
          <a:endParaRPr lang="en-US" sz="1200" kern="1200" dirty="0"/>
        </a:p>
      </dsp:txBody>
      <dsp:txXfrm>
        <a:off x="320826" y="1316979"/>
        <a:ext cx="1285776" cy="2289246"/>
      </dsp:txXfrm>
    </dsp:sp>
    <dsp:sp modelId="{840FFB08-1EDF-4723-9173-966FC22AFD98}">
      <dsp:nvSpPr>
        <dsp:cNvPr id="0" name=""/>
        <dsp:cNvSpPr/>
      </dsp:nvSpPr>
      <dsp:spPr>
        <a:xfrm>
          <a:off x="1573914" y="840073"/>
          <a:ext cx="438940" cy="340039"/>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73914" y="908081"/>
        <a:ext cx="336928" cy="204023"/>
      </dsp:txXfrm>
    </dsp:sp>
    <dsp:sp modelId="{65BC43C8-6D29-4379-94C5-A3154A80FC09}">
      <dsp:nvSpPr>
        <dsp:cNvPr id="0" name=""/>
        <dsp:cNvSpPr/>
      </dsp:nvSpPr>
      <dsp:spPr>
        <a:xfrm>
          <a:off x="2195056" y="743209"/>
          <a:ext cx="1365780" cy="800651"/>
        </a:xfrm>
        <a:prstGeom prst="roundRect">
          <a:avLst>
            <a:gd name="adj" fmla="val 10000"/>
          </a:avLst>
        </a:prstGeom>
        <a:solidFill>
          <a:schemeClr val="accent5">
            <a:shade val="80000"/>
            <a:hueOff val="63061"/>
            <a:satOff val="1061"/>
            <a:lumOff val="7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Alumni	</a:t>
          </a:r>
          <a:endParaRPr lang="en-US" sz="1200" kern="1200" dirty="0"/>
        </a:p>
      </dsp:txBody>
      <dsp:txXfrm>
        <a:off x="2195056" y="743209"/>
        <a:ext cx="1365780" cy="533767"/>
      </dsp:txXfrm>
    </dsp:sp>
    <dsp:sp modelId="{FB62B0D4-C783-4319-BB0C-FFBA41694E4C}">
      <dsp:nvSpPr>
        <dsp:cNvPr id="0" name=""/>
        <dsp:cNvSpPr/>
      </dsp:nvSpPr>
      <dsp:spPr>
        <a:xfrm>
          <a:off x="2474794" y="1276977"/>
          <a:ext cx="1365780" cy="2369250"/>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63061"/>
              <a:satOff val="1061"/>
              <a:lumOff val="75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High School or college-age youth partner with adults</a:t>
          </a:r>
          <a:endParaRPr lang="en-US" sz="1200" kern="1200" dirty="0"/>
        </a:p>
        <a:p>
          <a:pPr marL="114300" lvl="1" indent="-114300" algn="l" defTabSz="533400">
            <a:lnSpc>
              <a:spcPct val="90000"/>
            </a:lnSpc>
            <a:spcBef>
              <a:spcPct val="0"/>
            </a:spcBef>
            <a:spcAft>
              <a:spcPct val="15000"/>
            </a:spcAft>
            <a:buChar char="••"/>
          </a:pPr>
          <a:r>
            <a:rPr lang="en-US" sz="1200" kern="1200" dirty="0" smtClean="0"/>
            <a:t>Develop goals of BLT</a:t>
          </a:r>
          <a:endParaRPr lang="en-US" sz="1200" kern="1200" dirty="0"/>
        </a:p>
        <a:p>
          <a:pPr marL="114300" lvl="1" indent="-114300" algn="l" defTabSz="533400">
            <a:lnSpc>
              <a:spcPct val="90000"/>
            </a:lnSpc>
            <a:spcBef>
              <a:spcPct val="0"/>
            </a:spcBef>
            <a:spcAft>
              <a:spcPct val="15000"/>
            </a:spcAft>
            <a:buChar char="••"/>
          </a:pPr>
          <a:r>
            <a:rPr lang="en-US" sz="1200" kern="1200" dirty="0" smtClean="0"/>
            <a:t>Develop meeting agendas &amp; traditions</a:t>
          </a:r>
          <a:endParaRPr lang="en-US" sz="1200" kern="1200" dirty="0"/>
        </a:p>
        <a:p>
          <a:pPr marL="114300" lvl="1" indent="-114300" algn="l" defTabSz="533400">
            <a:lnSpc>
              <a:spcPct val="90000"/>
            </a:lnSpc>
            <a:spcBef>
              <a:spcPct val="0"/>
            </a:spcBef>
            <a:spcAft>
              <a:spcPct val="15000"/>
            </a:spcAft>
            <a:buChar char="••"/>
          </a:pPr>
          <a:r>
            <a:rPr lang="en-US" sz="1200" kern="1200" dirty="0" smtClean="0"/>
            <a:t>Facilitate first meetings</a:t>
          </a:r>
          <a:endParaRPr lang="en-US" sz="1200" kern="1200" dirty="0"/>
        </a:p>
      </dsp:txBody>
      <dsp:txXfrm>
        <a:off x="2514796" y="1316979"/>
        <a:ext cx="1285776" cy="2289246"/>
      </dsp:txXfrm>
    </dsp:sp>
    <dsp:sp modelId="{F425EB35-AD0D-4F58-8555-67BF544F4F19}">
      <dsp:nvSpPr>
        <dsp:cNvPr id="0" name=""/>
        <dsp:cNvSpPr/>
      </dsp:nvSpPr>
      <dsp:spPr>
        <a:xfrm>
          <a:off x="3767883" y="840073"/>
          <a:ext cx="438940" cy="340039"/>
        </a:xfrm>
        <a:prstGeom prst="rightArrow">
          <a:avLst>
            <a:gd name="adj1" fmla="val 60000"/>
            <a:gd name="adj2" fmla="val 50000"/>
          </a:avLst>
        </a:prstGeom>
        <a:solidFill>
          <a:schemeClr val="accent5">
            <a:shade val="90000"/>
            <a:hueOff val="94525"/>
            <a:satOff val="-801"/>
            <a:lumOff val="9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67883" y="908081"/>
        <a:ext cx="336928" cy="204023"/>
      </dsp:txXfrm>
    </dsp:sp>
    <dsp:sp modelId="{7C3018AB-AACC-4620-A8FB-8AA99BF0E173}">
      <dsp:nvSpPr>
        <dsp:cNvPr id="0" name=""/>
        <dsp:cNvSpPr/>
      </dsp:nvSpPr>
      <dsp:spPr>
        <a:xfrm>
          <a:off x="4389025" y="743209"/>
          <a:ext cx="1365780" cy="800651"/>
        </a:xfrm>
        <a:prstGeom prst="roundRect">
          <a:avLst>
            <a:gd name="adj" fmla="val 10000"/>
          </a:avLst>
        </a:prstGeom>
        <a:solidFill>
          <a:schemeClr val="accent5">
            <a:shade val="80000"/>
            <a:hueOff val="126122"/>
            <a:satOff val="2123"/>
            <a:lumOff val="15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Beacon Center BLT Teams</a:t>
          </a:r>
          <a:endParaRPr lang="en-US" sz="1200" kern="1200" dirty="0"/>
        </a:p>
      </dsp:txBody>
      <dsp:txXfrm>
        <a:off x="4389025" y="743209"/>
        <a:ext cx="1365780" cy="533767"/>
      </dsp:txXfrm>
    </dsp:sp>
    <dsp:sp modelId="{5BA18429-8739-47B4-9C2F-894330A5C0C5}">
      <dsp:nvSpPr>
        <dsp:cNvPr id="0" name=""/>
        <dsp:cNvSpPr/>
      </dsp:nvSpPr>
      <dsp:spPr>
        <a:xfrm>
          <a:off x="4668763" y="1276977"/>
          <a:ext cx="1365780" cy="2369250"/>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126122"/>
              <a:satOff val="2123"/>
              <a:lumOff val="15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Teams of youth and adults from each Beacon</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citywide group monthly</a:t>
          </a:r>
          <a:endParaRPr lang="en-US" sz="1200" kern="1200" dirty="0"/>
        </a:p>
        <a:p>
          <a:pPr marL="114300" lvl="1" indent="-114300" algn="l" defTabSz="533400">
            <a:lnSpc>
              <a:spcPct val="90000"/>
            </a:lnSpc>
            <a:spcBef>
              <a:spcPct val="0"/>
            </a:spcBef>
            <a:spcAft>
              <a:spcPct val="15000"/>
            </a:spcAft>
            <a:buChar char="••"/>
          </a:pPr>
          <a:r>
            <a:rPr lang="en-US" sz="1200" kern="1200" dirty="0" smtClean="0"/>
            <a:t>Set vision, goals &amp; projects for center </a:t>
          </a:r>
          <a:endParaRPr lang="en-US" sz="1200" kern="1200" dirty="0"/>
        </a:p>
      </dsp:txBody>
      <dsp:txXfrm>
        <a:off x="4708765" y="1316979"/>
        <a:ext cx="1285776" cy="2289246"/>
      </dsp:txXfrm>
    </dsp:sp>
    <dsp:sp modelId="{B7532D39-4336-438C-A72B-B644B20A2199}">
      <dsp:nvSpPr>
        <dsp:cNvPr id="0" name=""/>
        <dsp:cNvSpPr/>
      </dsp:nvSpPr>
      <dsp:spPr>
        <a:xfrm>
          <a:off x="5961853" y="840073"/>
          <a:ext cx="438940" cy="340039"/>
        </a:xfrm>
        <a:prstGeom prst="rightArrow">
          <a:avLst>
            <a:gd name="adj1" fmla="val 60000"/>
            <a:gd name="adj2" fmla="val 50000"/>
          </a:avLst>
        </a:prstGeom>
        <a:solidFill>
          <a:schemeClr val="accent5">
            <a:shade val="90000"/>
            <a:hueOff val="189050"/>
            <a:satOff val="-1601"/>
            <a:lumOff val="19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961853" y="908081"/>
        <a:ext cx="336928" cy="204023"/>
      </dsp:txXfrm>
    </dsp:sp>
    <dsp:sp modelId="{8819E5CC-432F-40BA-9008-CAFEFBD4BC97}">
      <dsp:nvSpPr>
        <dsp:cNvPr id="0" name=""/>
        <dsp:cNvSpPr/>
      </dsp:nvSpPr>
      <dsp:spPr>
        <a:xfrm>
          <a:off x="6582994" y="743209"/>
          <a:ext cx="1365780" cy="800651"/>
        </a:xfrm>
        <a:prstGeom prst="roundRect">
          <a:avLst>
            <a:gd name="adj" fmla="val 10000"/>
          </a:avLst>
        </a:prstGeom>
        <a:solidFill>
          <a:schemeClr val="accent5">
            <a:shade val="80000"/>
            <a:hueOff val="189183"/>
            <a:satOff val="3184"/>
            <a:lumOff val="22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Youth Advisory Groups</a:t>
          </a:r>
          <a:endParaRPr lang="en-US" sz="1200" kern="1200" dirty="0"/>
        </a:p>
      </dsp:txBody>
      <dsp:txXfrm>
        <a:off x="6582994" y="743209"/>
        <a:ext cx="1365780" cy="533767"/>
      </dsp:txXfrm>
    </dsp:sp>
    <dsp:sp modelId="{D1196E60-F388-4FA5-9273-5240625E11FD}">
      <dsp:nvSpPr>
        <dsp:cNvPr id="0" name=""/>
        <dsp:cNvSpPr/>
      </dsp:nvSpPr>
      <dsp:spPr>
        <a:xfrm>
          <a:off x="6862733" y="1276977"/>
          <a:ext cx="1365780" cy="2369250"/>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189183"/>
              <a:satOff val="3184"/>
              <a:lumOff val="22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Team of youth and adults</a:t>
          </a:r>
          <a:endParaRPr lang="en-US" sz="1200" kern="1200" dirty="0"/>
        </a:p>
        <a:p>
          <a:pPr marL="114300" lvl="1" indent="-114300" algn="l" defTabSz="533400">
            <a:lnSpc>
              <a:spcPct val="90000"/>
            </a:lnSpc>
            <a:spcBef>
              <a:spcPct val="0"/>
            </a:spcBef>
            <a:spcAft>
              <a:spcPct val="15000"/>
            </a:spcAft>
            <a:buChar char="••"/>
          </a:pPr>
          <a:r>
            <a:rPr lang="en-US" sz="1200" kern="1200" dirty="0" smtClean="0"/>
            <a:t>Build on plans made at BLT meetings</a:t>
          </a:r>
          <a:endParaRPr lang="en-US" sz="1200" kern="1200" dirty="0"/>
        </a:p>
        <a:p>
          <a:pPr marL="114300" lvl="1" indent="-114300" algn="l" defTabSz="533400">
            <a:lnSpc>
              <a:spcPct val="90000"/>
            </a:lnSpc>
            <a:spcBef>
              <a:spcPct val="0"/>
            </a:spcBef>
            <a:spcAft>
              <a:spcPct val="15000"/>
            </a:spcAft>
            <a:buChar char="••"/>
          </a:pPr>
          <a:r>
            <a:rPr lang="en-US" sz="1200" kern="1200" dirty="0" smtClean="0"/>
            <a:t>Execute  activities and initiatives at center level</a:t>
          </a:r>
          <a:endParaRPr lang="en-US" sz="1200" kern="1200" dirty="0"/>
        </a:p>
      </dsp:txBody>
      <dsp:txXfrm>
        <a:off x="6902735" y="1316979"/>
        <a:ext cx="1285776" cy="2289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B269E-3A95-46A0-836B-C8EF83E5B236}" type="datetimeFigureOut">
              <a:rPr lang="en-US" smtClean="0"/>
              <a:t>3/20/2013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4D5E9-3B26-4721-ADF8-5BCD319DBBCE}" type="slidenum">
              <a:rPr lang="en-US" smtClean="0"/>
              <a:t>‹#›</a:t>
            </a:fld>
            <a:endParaRPr lang="en-US"/>
          </a:p>
        </p:txBody>
      </p:sp>
    </p:spTree>
    <p:extLst>
      <p:ext uri="{BB962C8B-B14F-4D97-AF65-F5344CB8AC3E}">
        <p14:creationId xmlns:p14="http://schemas.microsoft.com/office/powerpoint/2010/main" val="312826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ourselves…our roles.  Talk about how we will share our network’s experiences in our quality journey and how over time we have been able to partner more and more with youth in our work.</a:t>
            </a:r>
          </a:p>
          <a:p>
            <a:r>
              <a:rPr lang="en-US" baseline="0" dirty="0" smtClean="0"/>
              <a:t>Before we get started we do want to get you interacting…intro everyone if group is small.  Evolution…encourage to introduce selves and share that this is a metaphor for change over time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7A4D5E9-3B26-4721-ADF8-5BCD319DBBCE}" type="slidenum">
              <a:rPr lang="en-US" smtClean="0"/>
              <a:t>1</a:t>
            </a:fld>
            <a:endParaRPr lang="en-US"/>
          </a:p>
        </p:txBody>
      </p:sp>
    </p:spTree>
    <p:extLst>
      <p:ext uri="{BB962C8B-B14F-4D97-AF65-F5344CB8AC3E}">
        <p14:creationId xmlns:p14="http://schemas.microsoft.com/office/powerpoint/2010/main" val="3943592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u="sng" dirty="0" smtClean="0"/>
              <a:t>JWC </a:t>
            </a:r>
            <a:r>
              <a:rPr lang="en-US" b="0" u="none" dirty="0" smtClean="0"/>
              <a:t>11:30</a:t>
            </a:r>
            <a:endParaRPr lang="en-US" b="1" u="sng" dirty="0" smtClean="0"/>
          </a:p>
          <a:p>
            <a:r>
              <a:rPr lang="en-US" dirty="0" smtClean="0"/>
              <a:t>Tips on getting started engaging</a:t>
            </a:r>
            <a:r>
              <a:rPr lang="en-US" baseline="0" dirty="0" smtClean="0"/>
              <a:t> youth to improve quality…</a:t>
            </a:r>
            <a:r>
              <a:rPr lang="en-US" dirty="0" smtClean="0"/>
              <a:t>Talk about training – Train</a:t>
            </a:r>
            <a:r>
              <a:rPr lang="en-US" baseline="0" dirty="0" smtClean="0"/>
              <a:t> on the old tool – Create new tool – Train on the new tool &amp; how to assess program</a:t>
            </a:r>
          </a:p>
          <a:p>
            <a:r>
              <a:rPr lang="en-US" baseline="0" dirty="0" smtClean="0"/>
              <a:t>How we use this with YPQA, but also with our planning/training for the quality teams</a:t>
            </a:r>
          </a:p>
          <a:p>
            <a:r>
              <a:rPr lang="en-US" baseline="0" dirty="0" smtClean="0"/>
              <a:t>Share Successes &amp; Challenges</a:t>
            </a:r>
          </a:p>
          <a:p>
            <a:r>
              <a:rPr lang="en-US" baseline="0" dirty="0" smtClean="0"/>
              <a:t>Then ask for questions here?</a:t>
            </a:r>
          </a:p>
          <a:p>
            <a:endParaRPr lang="en-US" baseline="0" dirty="0" smtClean="0"/>
          </a:p>
        </p:txBody>
      </p:sp>
      <p:sp>
        <p:nvSpPr>
          <p:cNvPr id="4" name="Slide Number Placeholder 3"/>
          <p:cNvSpPr>
            <a:spLocks noGrp="1"/>
          </p:cNvSpPr>
          <p:nvPr>
            <p:ph type="sldNum" sz="quarter" idx="10"/>
          </p:nvPr>
        </p:nvSpPr>
        <p:spPr/>
        <p:txBody>
          <a:bodyPr/>
          <a:lstStyle/>
          <a:p>
            <a:fld id="{D7A4D5E9-3B26-4721-ADF8-5BCD319DBBCE}" type="slidenum">
              <a:rPr lang="en-US" smtClean="0"/>
              <a:t>10</a:t>
            </a:fld>
            <a:endParaRPr lang="en-US"/>
          </a:p>
        </p:txBody>
      </p:sp>
    </p:spTree>
    <p:extLst>
      <p:ext uri="{BB962C8B-B14F-4D97-AF65-F5344CB8AC3E}">
        <p14:creationId xmlns:p14="http://schemas.microsoft.com/office/powerpoint/2010/main" val="330834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a:t>
            </a:r>
          </a:p>
          <a:p>
            <a:endParaRPr lang="en-US" b="1" dirty="0" smtClean="0"/>
          </a:p>
          <a:p>
            <a:r>
              <a:rPr lang="en-US" b="1" dirty="0" smtClean="0"/>
              <a:t>SG</a:t>
            </a:r>
            <a:r>
              <a:rPr lang="en-US" dirty="0" smtClean="0"/>
              <a:t>-Focused Convo…tool we use for reflection.  What Gut So</a:t>
            </a:r>
            <a:r>
              <a:rPr lang="en-US" baseline="0" dirty="0" smtClean="0"/>
              <a:t> What Now What</a:t>
            </a:r>
          </a:p>
          <a:p>
            <a:endParaRPr lang="en-US" baseline="0" dirty="0" smtClean="0"/>
          </a:p>
          <a:p>
            <a:r>
              <a:rPr lang="en-US" baseline="0" dirty="0" smtClean="0"/>
              <a:t>What (turn to partner if short on time…do only the what if not)—what is one word or image that stuck out to you today?</a:t>
            </a:r>
          </a:p>
          <a:p>
            <a:endParaRPr lang="en-US" baseline="0" dirty="0" smtClean="0"/>
          </a:p>
          <a:p>
            <a:r>
              <a:rPr lang="en-US" baseline="0" dirty="0" smtClean="0"/>
              <a:t>Gut—what was one thing about partnering with youth to improve program quality that you are excited about?</a:t>
            </a:r>
          </a:p>
          <a:p>
            <a:r>
              <a:rPr lang="en-US" baseline="0" dirty="0" smtClean="0"/>
              <a:t>So what…where do you still have questions?</a:t>
            </a:r>
          </a:p>
          <a:p>
            <a:r>
              <a:rPr lang="en-US" baseline="0" dirty="0" smtClean="0"/>
              <a:t>Now what…what resources would you/your org need to engage youth in improving quality?</a:t>
            </a:r>
          </a:p>
        </p:txBody>
      </p:sp>
      <p:sp>
        <p:nvSpPr>
          <p:cNvPr id="4" name="Slide Number Placeholder 3"/>
          <p:cNvSpPr>
            <a:spLocks noGrp="1"/>
          </p:cNvSpPr>
          <p:nvPr>
            <p:ph type="sldNum" sz="quarter" idx="10"/>
          </p:nvPr>
        </p:nvSpPr>
        <p:spPr/>
        <p:txBody>
          <a:bodyPr/>
          <a:lstStyle/>
          <a:p>
            <a:fld id="{D7A4D5E9-3B26-4721-ADF8-5BCD319DBBCE}" type="slidenum">
              <a:rPr lang="en-US" smtClean="0"/>
              <a:t>11</a:t>
            </a:fld>
            <a:endParaRPr lang="en-US"/>
          </a:p>
        </p:txBody>
      </p:sp>
    </p:spTree>
    <p:extLst>
      <p:ext uri="{BB962C8B-B14F-4D97-AF65-F5344CB8AC3E}">
        <p14:creationId xmlns:p14="http://schemas.microsoft.com/office/powerpoint/2010/main" val="356752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JWC</a:t>
            </a:r>
          </a:p>
          <a:p>
            <a:r>
              <a:rPr lang="en-US" dirty="0" smtClean="0"/>
              <a:t>Introduce network-</a:t>
            </a:r>
          </a:p>
          <a:p>
            <a:r>
              <a:rPr lang="en-US" dirty="0" smtClean="0"/>
              <a:t>partnership</a:t>
            </a:r>
          </a:p>
          <a:p>
            <a:r>
              <a:rPr lang="en-US" dirty="0" smtClean="0"/>
              <a:t>Blah</a:t>
            </a:r>
            <a:r>
              <a:rPr lang="en-US" baseline="0" dirty="0" smtClean="0"/>
              <a:t> </a:t>
            </a:r>
            <a:r>
              <a:rPr lang="en-US" baseline="0" dirty="0" err="1" smtClean="0"/>
              <a:t>blah</a:t>
            </a:r>
            <a:r>
              <a:rPr lang="en-US" baseline="0" dirty="0" smtClean="0"/>
              <a:t> </a:t>
            </a:r>
            <a:r>
              <a:rPr lang="en-US" baseline="0" dirty="0" err="1" smtClean="0"/>
              <a:t>blah</a:t>
            </a:r>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2</a:t>
            </a:fld>
            <a:endParaRPr lang="en-US"/>
          </a:p>
        </p:txBody>
      </p:sp>
    </p:spTree>
    <p:extLst>
      <p:ext uri="{BB962C8B-B14F-4D97-AF65-F5344CB8AC3E}">
        <p14:creationId xmlns:p14="http://schemas.microsoft.com/office/powerpoint/2010/main" val="325971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JWC</a:t>
            </a:r>
          </a:p>
          <a:p>
            <a:r>
              <a:rPr lang="en-US" dirty="0" smtClean="0"/>
              <a:t>Background</a:t>
            </a:r>
            <a:r>
              <a:rPr lang="en-US" baseline="0" dirty="0" smtClean="0"/>
              <a:t> on how we think about this work – these things guide our work within the network, and you’ll see how they connect to youth-adult partnership</a:t>
            </a:r>
          </a:p>
          <a:p>
            <a:endParaRPr lang="en-US" baseline="0" dirty="0" smtClean="0"/>
          </a:p>
        </p:txBody>
      </p:sp>
      <p:sp>
        <p:nvSpPr>
          <p:cNvPr id="4" name="Slide Number Placeholder 3"/>
          <p:cNvSpPr>
            <a:spLocks noGrp="1"/>
          </p:cNvSpPr>
          <p:nvPr>
            <p:ph type="sldNum" sz="quarter" idx="10"/>
          </p:nvPr>
        </p:nvSpPr>
        <p:spPr/>
        <p:txBody>
          <a:bodyPr/>
          <a:lstStyle/>
          <a:p>
            <a:fld id="{D7A4D5E9-3B26-4721-ADF8-5BCD319DBBCE}" type="slidenum">
              <a:rPr lang="en-US" smtClean="0"/>
              <a:t>3</a:t>
            </a:fld>
            <a:endParaRPr lang="en-US"/>
          </a:p>
        </p:txBody>
      </p:sp>
    </p:spTree>
    <p:extLst>
      <p:ext uri="{BB962C8B-B14F-4D97-AF65-F5344CB8AC3E}">
        <p14:creationId xmlns:p14="http://schemas.microsoft.com/office/powerpoint/2010/main" val="54563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SG</a:t>
            </a:r>
          </a:p>
          <a:p>
            <a:r>
              <a:rPr lang="en-US" b="0" u="none" dirty="0" smtClean="0"/>
              <a:t>Invite &amp; start to partnership</a:t>
            </a:r>
          </a:p>
          <a:p>
            <a:r>
              <a:rPr lang="en-US" dirty="0" smtClean="0"/>
              <a:t>Planning – youth &amp;</a:t>
            </a:r>
            <a:r>
              <a:rPr lang="en-US" baseline="0" dirty="0" smtClean="0"/>
              <a:t> adults, work for months, plan every aspect of camp together</a:t>
            </a:r>
          </a:p>
          <a:p>
            <a:r>
              <a:rPr lang="en-US" baseline="0" dirty="0" smtClean="0"/>
              <a:t>Who comes to camp</a:t>
            </a:r>
          </a:p>
          <a:p>
            <a:r>
              <a:rPr lang="en-US" baseline="0" dirty="0" smtClean="0"/>
              <a:t>Big </a:t>
            </a:r>
            <a:r>
              <a:rPr lang="en-US" baseline="0" dirty="0" err="1" smtClean="0"/>
              <a:t>Homies</a:t>
            </a:r>
            <a:r>
              <a:rPr lang="en-US" baseline="0" dirty="0" smtClean="0"/>
              <a:t>- Explain what’s happening in the photo – you have staff and </a:t>
            </a:r>
            <a:r>
              <a:rPr lang="en-US" baseline="0" dirty="0" err="1" smtClean="0"/>
              <a:t>hs</a:t>
            </a:r>
            <a:r>
              <a:rPr lang="en-US" baseline="0" dirty="0" smtClean="0"/>
              <a:t> staff walking with a group of young people, they’re walking to the amphitheater for the opening, which is also planned and facilitated by young people (Big </a:t>
            </a:r>
            <a:r>
              <a:rPr lang="en-US" baseline="0" dirty="0" err="1" smtClean="0"/>
              <a:t>Homies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4</a:t>
            </a:fld>
            <a:endParaRPr lang="en-US"/>
          </a:p>
        </p:txBody>
      </p:sp>
    </p:spTree>
    <p:extLst>
      <p:ext uri="{BB962C8B-B14F-4D97-AF65-F5344CB8AC3E}">
        <p14:creationId xmlns:p14="http://schemas.microsoft.com/office/powerpoint/2010/main" val="304164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SG</a:t>
            </a:r>
          </a:p>
          <a:p>
            <a:r>
              <a:rPr lang="en-US" b="0" u="none" dirty="0" smtClean="0"/>
              <a:t>Continue “Camp” work in a more structured</a:t>
            </a:r>
            <a:r>
              <a:rPr lang="en-US" b="0" u="none" baseline="0" dirty="0" smtClean="0"/>
              <a:t> format at the centers and network wide.</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5</a:t>
            </a:fld>
            <a:endParaRPr lang="en-US"/>
          </a:p>
        </p:txBody>
      </p:sp>
    </p:spTree>
    <p:extLst>
      <p:ext uri="{BB962C8B-B14F-4D97-AF65-F5344CB8AC3E}">
        <p14:creationId xmlns:p14="http://schemas.microsoft.com/office/powerpoint/2010/main" val="1900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JWC</a:t>
            </a:r>
          </a:p>
          <a:p>
            <a:r>
              <a:rPr lang="en-US" baseline="0" dirty="0" smtClean="0"/>
              <a:t>BLT is an example of creating a structure designed to engage youth as equal partners and we did this with quality improvement in mind from the start.</a:t>
            </a:r>
          </a:p>
          <a:p>
            <a:r>
              <a:rPr lang="en-US" dirty="0" smtClean="0"/>
              <a:t>This explains how BLT was built – part of the design was to improve quality by modeling.  Every meeting</a:t>
            </a:r>
            <a:r>
              <a:rPr lang="en-US" baseline="0" dirty="0" smtClean="0"/>
              <a:t> start with icebreaker, end with reflection, weave quality elements into sessions for staff and youth to practice leading them.  Model for consistency, common language.</a:t>
            </a:r>
            <a:endParaRPr lang="en-US" dirty="0" smtClean="0"/>
          </a:p>
          <a:p>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6</a:t>
            </a:fld>
            <a:endParaRPr lang="en-US"/>
          </a:p>
        </p:txBody>
      </p:sp>
    </p:spTree>
    <p:extLst>
      <p:ext uri="{BB962C8B-B14F-4D97-AF65-F5344CB8AC3E}">
        <p14:creationId xmlns:p14="http://schemas.microsoft.com/office/powerpoint/2010/main" val="150103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JWC</a:t>
            </a:r>
          </a:p>
          <a:p>
            <a:r>
              <a:rPr lang="en-US" dirty="0" smtClean="0"/>
              <a:t>Which</a:t>
            </a:r>
            <a:r>
              <a:rPr lang="en-US" baseline="0" dirty="0" smtClean="0"/>
              <a:t> finally leads us to an effort we are currently doing that engages youth and adults in partnership to learn about the YPQA, assess programs using it, and inform quality improvement planning.  </a:t>
            </a:r>
          </a:p>
          <a:p>
            <a:r>
              <a:rPr lang="en-US" dirty="0" smtClean="0"/>
              <a:t>Explain</a:t>
            </a:r>
            <a:r>
              <a:rPr lang="en-US" baseline="0" dirty="0" smtClean="0"/>
              <a:t> the history and what is a QAT?</a:t>
            </a:r>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7</a:t>
            </a:fld>
            <a:endParaRPr lang="en-US"/>
          </a:p>
        </p:txBody>
      </p:sp>
    </p:spTree>
    <p:extLst>
      <p:ext uri="{BB962C8B-B14F-4D97-AF65-F5344CB8AC3E}">
        <p14:creationId xmlns:p14="http://schemas.microsoft.com/office/powerpoint/2010/main" val="418666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SG</a:t>
            </a:r>
          </a:p>
          <a:p>
            <a:r>
              <a:rPr lang="en-US" dirty="0" smtClean="0"/>
              <a:t>Here’s a page of the YPQA – lots</a:t>
            </a:r>
            <a:r>
              <a:rPr lang="en-US" baseline="0" dirty="0" smtClean="0"/>
              <a:t> of info, lots of detail, lots of confusing language</a:t>
            </a:r>
          </a:p>
          <a:p>
            <a:r>
              <a:rPr lang="en-US" baseline="0" dirty="0" smtClean="0"/>
              <a:t>SO – in the interest of authentic partnership, we worked with a team of youth &amp; adults to redesign the YPQA “The Beacons Way</a:t>
            </a:r>
          </a:p>
        </p:txBody>
      </p:sp>
      <p:sp>
        <p:nvSpPr>
          <p:cNvPr id="4" name="Slide Number Placeholder 3"/>
          <p:cNvSpPr>
            <a:spLocks noGrp="1"/>
          </p:cNvSpPr>
          <p:nvPr>
            <p:ph type="sldNum" sz="quarter" idx="10"/>
          </p:nvPr>
        </p:nvSpPr>
        <p:spPr/>
        <p:txBody>
          <a:bodyPr/>
          <a:lstStyle/>
          <a:p>
            <a:fld id="{D7A4D5E9-3B26-4721-ADF8-5BCD319DBBCE}" type="slidenum">
              <a:rPr lang="en-US" smtClean="0"/>
              <a:t>8</a:t>
            </a:fld>
            <a:endParaRPr lang="en-US"/>
          </a:p>
        </p:txBody>
      </p:sp>
    </p:spTree>
    <p:extLst>
      <p:ext uri="{BB962C8B-B14F-4D97-AF65-F5344CB8AC3E}">
        <p14:creationId xmlns:p14="http://schemas.microsoft.com/office/powerpoint/2010/main" val="307350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SG</a:t>
            </a:r>
          </a:p>
          <a:p>
            <a:r>
              <a:rPr lang="en-US" dirty="0" smtClean="0"/>
              <a:t>All Youth and</a:t>
            </a:r>
            <a:r>
              <a:rPr lang="en-US" baseline="0" dirty="0" smtClean="0"/>
              <a:t> adults are on the same footing with this tool – people should be equally reliable</a:t>
            </a:r>
          </a:p>
          <a:p>
            <a:r>
              <a:rPr lang="en-US" baseline="0" dirty="0" smtClean="0"/>
              <a:t>You’ll see the same indicators under Get it? Got it! Good!  This is just an excerpt from the Beacons tool.</a:t>
            </a:r>
          </a:p>
          <a:p>
            <a:r>
              <a:rPr lang="en-US" baseline="0" dirty="0" smtClean="0"/>
              <a:t>Give some examples of how we then used that to train young people…and talk about how we do assessments.</a:t>
            </a:r>
          </a:p>
          <a:p>
            <a:endParaRPr lang="en-US" dirty="0"/>
          </a:p>
        </p:txBody>
      </p:sp>
      <p:sp>
        <p:nvSpPr>
          <p:cNvPr id="4" name="Slide Number Placeholder 3"/>
          <p:cNvSpPr>
            <a:spLocks noGrp="1"/>
          </p:cNvSpPr>
          <p:nvPr>
            <p:ph type="sldNum" sz="quarter" idx="10"/>
          </p:nvPr>
        </p:nvSpPr>
        <p:spPr/>
        <p:txBody>
          <a:bodyPr/>
          <a:lstStyle/>
          <a:p>
            <a:fld id="{D7A4D5E9-3B26-4721-ADF8-5BCD319DBBCE}" type="slidenum">
              <a:rPr lang="en-US" smtClean="0"/>
              <a:t>9</a:t>
            </a:fld>
            <a:endParaRPr lang="en-US"/>
          </a:p>
        </p:txBody>
      </p:sp>
    </p:spTree>
    <p:extLst>
      <p:ext uri="{BB962C8B-B14F-4D97-AF65-F5344CB8AC3E}">
        <p14:creationId xmlns:p14="http://schemas.microsoft.com/office/powerpoint/2010/main" val="108282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48FEB4-1D08-4CA8-BA2F-E7AD91B5982A}" type="datetimeFigureOut">
              <a:rPr lang="en-US" smtClean="0"/>
              <a:t>3/20/2013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FE67C0A-54DA-4983-BAAE-566DD0D934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8FEB4-1D08-4CA8-BA2F-E7AD91B5982A}"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8FEB4-1D08-4CA8-BA2F-E7AD91B5982A}"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8FEB4-1D08-4CA8-BA2F-E7AD91B5982A}"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8FEB4-1D08-4CA8-BA2F-E7AD91B5982A}"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7C0A-54DA-4983-BAAE-566DD0D934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8FEB4-1D08-4CA8-BA2F-E7AD91B5982A}"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48FEB4-1D08-4CA8-BA2F-E7AD91B5982A}" type="datetimeFigureOut">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48FEB4-1D08-4CA8-BA2F-E7AD91B5982A}" type="datetimeFigureOut">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FEB4-1D08-4CA8-BA2F-E7AD91B5982A}" type="datetimeFigureOut">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8FEB4-1D08-4CA8-BA2F-E7AD91B5982A}"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67C0A-54DA-4983-BAAE-566DD0D934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48FEB4-1D08-4CA8-BA2F-E7AD91B5982A}"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FE67C0A-54DA-4983-BAAE-566DD0D934B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48FEB4-1D08-4CA8-BA2F-E7AD91B5982A}" type="datetimeFigureOut">
              <a:rPr lang="en-US" smtClean="0"/>
              <a:t>3/20/2013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E67C0A-54DA-4983-BAAE-566DD0D934B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Jenny.Collins@ymcatwinciti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Annastasia.Guilfoyle@ymcatwincities.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Engaging Youth as Partners to Improve </a:t>
            </a:r>
            <a:r>
              <a:rPr lang="en-US" dirty="0"/>
              <a:t>P</a:t>
            </a:r>
            <a:r>
              <a:rPr lang="en-US" dirty="0" smtClean="0"/>
              <a:t>rogram </a:t>
            </a:r>
            <a:r>
              <a:rPr lang="en-US" dirty="0"/>
              <a:t>Q</a:t>
            </a:r>
            <a:r>
              <a:rPr lang="en-US" dirty="0" smtClean="0"/>
              <a:t>uality</a:t>
            </a:r>
            <a:endParaRPr lang="en-US" dirty="0"/>
          </a:p>
        </p:txBody>
      </p:sp>
      <p:sp>
        <p:nvSpPr>
          <p:cNvPr id="3" name="Subtitle 2"/>
          <p:cNvSpPr>
            <a:spLocks noGrp="1"/>
          </p:cNvSpPr>
          <p:nvPr>
            <p:ph type="subTitle" idx="1"/>
          </p:nvPr>
        </p:nvSpPr>
        <p:spPr>
          <a:xfrm>
            <a:off x="533400" y="3429000"/>
            <a:ext cx="7854696" cy="1752600"/>
          </a:xfrm>
        </p:spPr>
        <p:txBody>
          <a:bodyPr/>
          <a:lstStyle/>
          <a:p>
            <a:r>
              <a:rPr lang="en-US" dirty="0" smtClean="0"/>
              <a:t>Quality Action Efforts from the Minneapolis Beacons Network</a:t>
            </a:r>
            <a:endParaRPr lang="en-US" dirty="0"/>
          </a:p>
        </p:txBody>
      </p:sp>
    </p:spTree>
    <p:extLst>
      <p:ext uri="{BB962C8B-B14F-4D97-AF65-F5344CB8AC3E}">
        <p14:creationId xmlns:p14="http://schemas.microsoft.com/office/powerpoint/2010/main" val="14614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9276391"/>
              </p:ext>
            </p:extLst>
          </p:nvPr>
        </p:nvGraphicFramePr>
        <p:xfrm>
          <a:off x="381000" y="2667000"/>
          <a:ext cx="81534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838200" y="1371600"/>
            <a:ext cx="8077200" cy="1600200"/>
          </a:xfrm>
        </p:spPr>
        <p:txBody>
          <a:bodyPr>
            <a:normAutofit fontScale="90000"/>
          </a:bodyPr>
          <a:lstStyle/>
          <a:p>
            <a:r>
              <a:rPr lang="en-US" dirty="0" smtClean="0"/>
              <a:t/>
            </a:r>
            <a:br>
              <a:rPr lang="en-US" dirty="0" smtClean="0"/>
            </a:br>
            <a:r>
              <a:rPr lang="en-US" dirty="0"/>
              <a:t>Tips for Getting Started Engaging Youth in Quality Improvement</a:t>
            </a:r>
            <a:r>
              <a:rPr lang="en-US" dirty="0" smtClean="0"/>
              <a:t/>
            </a:r>
            <a:br>
              <a:rPr lang="en-US" dirty="0" smtClean="0"/>
            </a:br>
            <a:endParaRPr lang="en-US" dirty="0"/>
          </a:p>
        </p:txBody>
      </p:sp>
    </p:spTree>
    <p:extLst>
      <p:ext uri="{BB962C8B-B14F-4D97-AF65-F5344CB8AC3E}">
        <p14:creationId xmlns:p14="http://schemas.microsoft.com/office/powerpoint/2010/main" val="4264274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Jenny Wright Collins</a:t>
            </a:r>
          </a:p>
          <a:p>
            <a:pPr marL="0" indent="0">
              <a:buNone/>
            </a:pPr>
            <a:r>
              <a:rPr lang="en-US" dirty="0" smtClean="0"/>
              <a:t>Beacons Network Director</a:t>
            </a:r>
          </a:p>
          <a:p>
            <a:pPr marL="0" indent="0">
              <a:buNone/>
            </a:pPr>
            <a:r>
              <a:rPr lang="en-US" dirty="0" smtClean="0">
                <a:hlinkClick r:id="rId3"/>
              </a:rPr>
              <a:t>Jenny.Collins@ymcatwincities.org</a:t>
            </a:r>
            <a:endParaRPr lang="en-US" dirty="0" smtClean="0"/>
          </a:p>
          <a:p>
            <a:pPr marL="0" indent="0">
              <a:buNone/>
            </a:pPr>
            <a:endParaRPr lang="en-US" dirty="0"/>
          </a:p>
          <a:p>
            <a:pPr marL="0" indent="0">
              <a:buNone/>
            </a:pPr>
            <a:r>
              <a:rPr lang="en-US" dirty="0" smtClean="0"/>
              <a:t>Stacey </a:t>
            </a:r>
            <a:r>
              <a:rPr lang="en-US" dirty="0" err="1" smtClean="0"/>
              <a:t>Guilfoyle</a:t>
            </a:r>
            <a:endParaRPr lang="en-US" dirty="0" smtClean="0"/>
          </a:p>
          <a:p>
            <a:pPr marL="0" indent="0">
              <a:buNone/>
            </a:pPr>
            <a:r>
              <a:rPr lang="en-US" dirty="0" smtClean="0"/>
              <a:t>AmeriCorps Promise Fellow/ Beacons Alumnus </a:t>
            </a:r>
          </a:p>
          <a:p>
            <a:pPr marL="0" indent="0">
              <a:buNone/>
            </a:pPr>
            <a:r>
              <a:rPr lang="en-US" dirty="0" smtClean="0"/>
              <a:t>YMCA of the Greater Twin Cities</a:t>
            </a:r>
          </a:p>
          <a:p>
            <a:pPr marL="0" indent="0">
              <a:buNone/>
            </a:pPr>
            <a:r>
              <a:rPr lang="en-US" dirty="0" smtClean="0">
                <a:hlinkClick r:id="rId4"/>
              </a:rPr>
              <a:t>Annastasia.Guilfoyle@ymcatwincities.org</a:t>
            </a:r>
            <a:r>
              <a:rPr lang="en-US" dirty="0" smtClean="0"/>
              <a:t>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67646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996"/>
            <a:ext cx="3810000" cy="2405143"/>
          </a:xfrm>
        </p:spPr>
        <p:txBody>
          <a:bodyPr>
            <a:normAutofit/>
          </a:bodyPr>
          <a:lstStyle/>
          <a:p>
            <a:r>
              <a:rPr lang="en-US" dirty="0" smtClean="0"/>
              <a:t>Minneapolis Beacons Network</a:t>
            </a:r>
            <a:endParaRPr lang="en-US" dirty="0"/>
          </a:p>
        </p:txBody>
      </p:sp>
      <p:graphicFrame>
        <p:nvGraphicFramePr>
          <p:cNvPr id="7" name="Diagram 6"/>
          <p:cNvGraphicFramePr/>
          <p:nvPr>
            <p:extLst>
              <p:ext uri="{D42A27DB-BD31-4B8C-83A1-F6EECF244321}">
                <p14:modId xmlns:p14="http://schemas.microsoft.com/office/powerpoint/2010/main" val="1538789587"/>
              </p:ext>
            </p:extLst>
          </p:nvPr>
        </p:nvGraphicFramePr>
        <p:xfrm>
          <a:off x="2426905" y="1411314"/>
          <a:ext cx="7086600" cy="480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Grp="1" noChangeAspect="1"/>
          </p:cNvPicPr>
          <p:nvPr>
            <p:ph idx="1"/>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5010150" y="2667000"/>
            <a:ext cx="1905000" cy="1905000"/>
          </a:xfrm>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3352800"/>
            <a:ext cx="16192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1504950"/>
            <a:ext cx="9525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8905" y="3471943"/>
            <a:ext cx="1752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13149" y="5105400"/>
            <a:ext cx="1744851" cy="590550"/>
          </a:xfrm>
          <a:prstGeom prst="rect">
            <a:avLst/>
          </a:prstGeom>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177" y="5109013"/>
            <a:ext cx="4067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835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776714909"/>
              </p:ext>
            </p:extLst>
          </p:nvPr>
        </p:nvGraphicFramePr>
        <p:xfrm>
          <a:off x="3124200" y="2366665"/>
          <a:ext cx="6781800" cy="418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920911970"/>
              </p:ext>
            </p:extLst>
          </p:nvPr>
        </p:nvGraphicFramePr>
        <p:xfrm>
          <a:off x="-838200" y="2438400"/>
          <a:ext cx="68580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1066800" y="1905000"/>
            <a:ext cx="3124200" cy="461665"/>
          </a:xfrm>
          <a:prstGeom prst="rect">
            <a:avLst/>
          </a:prstGeom>
          <a:noFill/>
        </p:spPr>
        <p:txBody>
          <a:bodyPr wrap="square" rtlCol="0">
            <a:spAutoFit/>
          </a:bodyPr>
          <a:lstStyle/>
          <a:p>
            <a:pPr algn="ctr"/>
            <a:r>
              <a:rPr lang="en-US" sz="2400" dirty="0" smtClean="0"/>
              <a:t>Beacon Centers</a:t>
            </a:r>
            <a:endParaRPr lang="en-US" sz="2400" dirty="0"/>
          </a:p>
        </p:txBody>
      </p:sp>
      <p:sp>
        <p:nvSpPr>
          <p:cNvPr id="11" name="TextBox 10"/>
          <p:cNvSpPr txBox="1"/>
          <p:nvPr/>
        </p:nvSpPr>
        <p:spPr>
          <a:xfrm>
            <a:off x="4953000" y="1904999"/>
            <a:ext cx="3124200" cy="461665"/>
          </a:xfrm>
          <a:prstGeom prst="rect">
            <a:avLst/>
          </a:prstGeom>
          <a:noFill/>
        </p:spPr>
        <p:txBody>
          <a:bodyPr wrap="square" rtlCol="0">
            <a:spAutoFit/>
          </a:bodyPr>
          <a:lstStyle/>
          <a:p>
            <a:pPr algn="ctr"/>
            <a:r>
              <a:rPr lang="en-US" sz="2400" dirty="0" smtClean="0"/>
              <a:t>Beacons Network</a:t>
            </a:r>
            <a:endParaRPr lang="en-US" sz="2400" dirty="0"/>
          </a:p>
        </p:txBody>
      </p:sp>
      <p:sp>
        <p:nvSpPr>
          <p:cNvPr id="14" name="Title 13"/>
          <p:cNvSpPr>
            <a:spLocks noGrp="1"/>
          </p:cNvSpPr>
          <p:nvPr>
            <p:ph type="title"/>
          </p:nvPr>
        </p:nvSpPr>
        <p:spPr>
          <a:xfrm>
            <a:off x="533400" y="533400"/>
            <a:ext cx="8229600" cy="1143000"/>
          </a:xfrm>
        </p:spPr>
        <p:txBody>
          <a:bodyPr>
            <a:normAutofit/>
          </a:bodyPr>
          <a:lstStyle/>
          <a:p>
            <a:r>
              <a:rPr lang="en-US" dirty="0" smtClean="0"/>
              <a:t>Beacons Core Elements</a:t>
            </a:r>
            <a:endParaRPr lang="en-US" dirty="0"/>
          </a:p>
        </p:txBody>
      </p:sp>
    </p:spTree>
    <p:extLst>
      <p:ext uri="{BB962C8B-B14F-4D97-AF65-F5344CB8AC3E}">
        <p14:creationId xmlns:p14="http://schemas.microsoft.com/office/powerpoint/2010/main" val="1164533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889975" cy="1143000"/>
          </a:xfrm>
        </p:spPr>
        <p:txBody>
          <a:bodyPr>
            <a:normAutofit/>
          </a:bodyPr>
          <a:lstStyle/>
          <a:p>
            <a:r>
              <a:rPr lang="en-US" dirty="0" smtClean="0"/>
              <a:t>Leadership Camp</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524000"/>
            <a:ext cx="5622158" cy="4344882"/>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6858000" y="6113233"/>
            <a:ext cx="1740892" cy="516167"/>
            <a:chOff x="2194559" y="1808"/>
            <a:chExt cx="2468880" cy="790612"/>
          </a:xfrm>
        </p:grpSpPr>
        <p:sp>
          <p:nvSpPr>
            <p:cNvPr id="8" name="Rounded Rectangle 7"/>
            <p:cNvSpPr/>
            <p:nvPr/>
          </p:nvSpPr>
          <p:spPr>
            <a:xfrm>
              <a:off x="2194559" y="1808"/>
              <a:ext cx="2468880" cy="790612"/>
            </a:xfrm>
            <a:prstGeom prst="roundRect">
              <a:avLst/>
            </a:prstGeom>
            <a:effectLst/>
          </p:spPr>
          <p:style>
            <a:lnRef idx="2">
              <a:schemeClr val="lt1">
                <a:hueOff val="0"/>
                <a:satOff val="0"/>
                <a:lumOff val="0"/>
                <a:alphaOff val="0"/>
              </a:schemeClr>
            </a:lnRef>
            <a:fillRef idx="1">
              <a:schemeClr val="accent2">
                <a:hueOff val="0"/>
                <a:satOff val="0"/>
                <a:lumOff val="0"/>
                <a:alphaOff val="0"/>
              </a:schemeClr>
            </a:fillRef>
            <a:effectRef idx="0">
              <a:scrgbClr r="0" g="0" b="0"/>
            </a:effectRef>
            <a:fontRef idx="minor">
              <a:schemeClr val="lt1"/>
            </a:fontRef>
          </p:style>
        </p:sp>
        <p:sp>
          <p:nvSpPr>
            <p:cNvPr id="9" name="Rounded Rectangle 4"/>
            <p:cNvSpPr/>
            <p:nvPr/>
          </p:nvSpPr>
          <p:spPr>
            <a:xfrm>
              <a:off x="2233153" y="40402"/>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400" kern="1200" dirty="0" smtClean="0"/>
                <a:t>Ladders of Leadership</a:t>
              </a:r>
              <a:endParaRPr lang="en-US" sz="1400" kern="1200" dirty="0"/>
            </a:p>
          </p:txBody>
        </p:sp>
      </p:grpSp>
      <p:grpSp>
        <p:nvGrpSpPr>
          <p:cNvPr id="10" name="Group 9"/>
          <p:cNvGrpSpPr/>
          <p:nvPr/>
        </p:nvGrpSpPr>
        <p:grpSpPr>
          <a:xfrm>
            <a:off x="4736108" y="6113233"/>
            <a:ext cx="1740892" cy="516167"/>
            <a:chOff x="2194559" y="2492236"/>
            <a:chExt cx="2468880" cy="790612"/>
          </a:xfrm>
        </p:grpSpPr>
        <p:sp>
          <p:nvSpPr>
            <p:cNvPr id="11" name="Rounded Rectangle 10"/>
            <p:cNvSpPr/>
            <p:nvPr/>
          </p:nvSpPr>
          <p:spPr>
            <a:xfrm>
              <a:off x="2194559" y="2492236"/>
              <a:ext cx="2468880" cy="790612"/>
            </a:xfrm>
            <a:prstGeom prst="roundRect">
              <a:avLst/>
            </a:prstGeom>
            <a:effectLst/>
          </p:spPr>
          <p:style>
            <a:lnRef idx="2">
              <a:schemeClr val="lt1">
                <a:hueOff val="0"/>
                <a:satOff val="0"/>
                <a:lumOff val="0"/>
                <a:alphaOff val="0"/>
              </a:schemeClr>
            </a:lnRef>
            <a:fillRef idx="1">
              <a:schemeClr val="accent2">
                <a:hueOff val="-628592"/>
                <a:satOff val="-7244"/>
                <a:lumOff val="1619"/>
                <a:alphaOff val="0"/>
              </a:schemeClr>
            </a:fillRef>
            <a:effectRef idx="0">
              <a:scrgbClr r="0" g="0" b="0"/>
            </a:effectRef>
            <a:fontRef idx="minor">
              <a:schemeClr val="lt1"/>
            </a:fontRef>
          </p:style>
        </p:sp>
        <p:sp>
          <p:nvSpPr>
            <p:cNvPr id="12" name="Rounded Rectangle 4"/>
            <p:cNvSpPr/>
            <p:nvPr/>
          </p:nvSpPr>
          <p:spPr>
            <a:xfrm>
              <a:off x="2233153" y="2530830"/>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400" kern="1200" dirty="0" smtClean="0"/>
                <a:t>Engaged Learning</a:t>
              </a:r>
              <a:endParaRPr lang="en-US" sz="1400" kern="1200" dirty="0"/>
            </a:p>
          </p:txBody>
        </p:sp>
      </p:grpSp>
      <p:grpSp>
        <p:nvGrpSpPr>
          <p:cNvPr id="13" name="Group 12"/>
          <p:cNvGrpSpPr/>
          <p:nvPr/>
        </p:nvGrpSpPr>
        <p:grpSpPr>
          <a:xfrm>
            <a:off x="2590800" y="6104234"/>
            <a:ext cx="1721549" cy="525166"/>
            <a:chOff x="2170175" y="2535684"/>
            <a:chExt cx="2441448" cy="804395"/>
          </a:xfrm>
        </p:grpSpPr>
        <p:sp>
          <p:nvSpPr>
            <p:cNvPr id="14" name="Rounded Rectangle 13"/>
            <p:cNvSpPr/>
            <p:nvPr/>
          </p:nvSpPr>
          <p:spPr>
            <a:xfrm>
              <a:off x="2170175" y="2535684"/>
              <a:ext cx="2441448" cy="804395"/>
            </a:xfrm>
            <a:prstGeom prst="roundRect">
              <a:avLst/>
            </a:prstGeom>
            <a:effectLst/>
          </p:spPr>
          <p:style>
            <a:lnRef idx="2">
              <a:schemeClr val="lt1">
                <a:hueOff val="0"/>
                <a:satOff val="0"/>
                <a:lumOff val="0"/>
                <a:alphaOff val="0"/>
              </a:schemeClr>
            </a:lnRef>
            <a:fillRef idx="1">
              <a:schemeClr val="accent4">
                <a:hueOff val="-2639958"/>
                <a:satOff val="-27097"/>
                <a:lumOff val="11324"/>
                <a:alphaOff val="0"/>
              </a:schemeClr>
            </a:fillRef>
            <a:effectRef idx="0">
              <a:scrgbClr r="0" g="0" b="0"/>
            </a:effectRef>
            <a:fontRef idx="minor">
              <a:schemeClr val="lt1"/>
            </a:fontRef>
          </p:style>
        </p:sp>
        <p:sp>
          <p:nvSpPr>
            <p:cNvPr id="15" name="Rounded Rectangle 4"/>
            <p:cNvSpPr/>
            <p:nvPr/>
          </p:nvSpPr>
          <p:spPr>
            <a:xfrm>
              <a:off x="2209442" y="2574951"/>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400" kern="1200" dirty="0" smtClean="0"/>
                <a:t>City-Wide Youth Engagement</a:t>
              </a:r>
              <a:endParaRPr lang="en-US" sz="1400" kern="1200" dirty="0"/>
            </a:p>
          </p:txBody>
        </p:sp>
      </p:grpSp>
      <p:grpSp>
        <p:nvGrpSpPr>
          <p:cNvPr id="16" name="Group 15"/>
          <p:cNvGrpSpPr/>
          <p:nvPr/>
        </p:nvGrpSpPr>
        <p:grpSpPr>
          <a:xfrm>
            <a:off x="457200" y="6104234"/>
            <a:ext cx="1721549" cy="525166"/>
            <a:chOff x="2170173" y="3380300"/>
            <a:chExt cx="2441447" cy="804395"/>
          </a:xfrm>
        </p:grpSpPr>
        <p:sp>
          <p:nvSpPr>
            <p:cNvPr id="17" name="Rounded Rectangle 16"/>
            <p:cNvSpPr/>
            <p:nvPr/>
          </p:nvSpPr>
          <p:spPr>
            <a:xfrm>
              <a:off x="2170173" y="3380300"/>
              <a:ext cx="2441447" cy="804395"/>
            </a:xfrm>
            <a:prstGeom prst="roundRect">
              <a:avLst/>
            </a:prstGeom>
          </p:spPr>
          <p:style>
            <a:lnRef idx="2">
              <a:schemeClr val="lt1">
                <a:hueOff val="0"/>
                <a:satOff val="0"/>
                <a:lumOff val="0"/>
                <a:alphaOff val="0"/>
              </a:schemeClr>
            </a:lnRef>
            <a:fillRef idx="1">
              <a:schemeClr val="accent4">
                <a:hueOff val="-3519944"/>
                <a:satOff val="-36129"/>
                <a:lumOff val="15099"/>
                <a:alphaOff val="0"/>
              </a:schemeClr>
            </a:fillRef>
            <a:effectRef idx="0">
              <a:schemeClr val="accent4">
                <a:hueOff val="-3519944"/>
                <a:satOff val="-36129"/>
                <a:lumOff val="15099"/>
                <a:alphaOff val="0"/>
              </a:schemeClr>
            </a:effectRef>
            <a:fontRef idx="minor">
              <a:schemeClr val="lt1"/>
            </a:fontRef>
          </p:style>
        </p:sp>
        <p:sp>
          <p:nvSpPr>
            <p:cNvPr id="18" name="Rounded Rectangle 4"/>
            <p:cNvSpPr/>
            <p:nvPr/>
          </p:nvSpPr>
          <p:spPr>
            <a:xfrm>
              <a:off x="2209442" y="3419566"/>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100" kern="1200" dirty="0" smtClean="0"/>
                <a:t>Cross Agency Professional Development</a:t>
              </a:r>
              <a:endParaRPr lang="en-US" sz="1100" kern="1200" dirty="0"/>
            </a:p>
          </p:txBody>
        </p:sp>
      </p:grpSp>
    </p:spTree>
    <p:extLst>
      <p:ext uri="{BB962C8B-B14F-4D97-AF65-F5344CB8AC3E}">
        <p14:creationId xmlns:p14="http://schemas.microsoft.com/office/powerpoint/2010/main" val="403629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3048000" cy="1828800"/>
          </a:xfrm>
        </p:spPr>
        <p:txBody>
          <a:bodyPr>
            <a:normAutofit/>
          </a:bodyPr>
          <a:lstStyle/>
          <a:p>
            <a:r>
              <a:rPr lang="en-US" dirty="0" smtClean="0"/>
              <a:t>Ladders of Leadership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671875"/>
              </p:ext>
            </p:extLst>
          </p:nvPr>
        </p:nvGraphicFramePr>
        <p:xfrm>
          <a:off x="3200400" y="914400"/>
          <a:ext cx="541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K:\Network Groups and Programs\Network Youth Leadership Efforts\Beacons EDI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2438400"/>
            <a:ext cx="29583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4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Beacons Leadership Team (BLT)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4250624"/>
              </p:ext>
            </p:extLst>
          </p:nvPr>
        </p:nvGraphicFramePr>
        <p:xfrm>
          <a:off x="457200" y="1371600"/>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81839" y="5996538"/>
            <a:ext cx="1723161" cy="480462"/>
            <a:chOff x="2194559" y="1808"/>
            <a:chExt cx="2468880" cy="790612"/>
          </a:xfrm>
        </p:grpSpPr>
        <p:sp>
          <p:nvSpPr>
            <p:cNvPr id="8" name="Rounded Rectangle 7"/>
            <p:cNvSpPr/>
            <p:nvPr/>
          </p:nvSpPr>
          <p:spPr>
            <a:xfrm>
              <a:off x="2194559" y="1808"/>
              <a:ext cx="2468880" cy="790612"/>
            </a:xfrm>
            <a:prstGeom prst="roundRect">
              <a:avLst/>
            </a:prstGeom>
            <a:effectLst/>
          </p:spPr>
          <p:style>
            <a:lnRef idx="2">
              <a:schemeClr val="lt1">
                <a:hueOff val="0"/>
                <a:satOff val="0"/>
                <a:lumOff val="0"/>
                <a:alphaOff val="0"/>
              </a:schemeClr>
            </a:lnRef>
            <a:fillRef idx="1">
              <a:schemeClr val="accent2">
                <a:hueOff val="0"/>
                <a:satOff val="0"/>
                <a:lumOff val="0"/>
                <a:alphaOff val="0"/>
              </a:schemeClr>
            </a:fillRef>
            <a:effectRef idx="0">
              <a:scrgbClr r="0" g="0" b="0"/>
            </a:effectRef>
            <a:fontRef idx="minor">
              <a:schemeClr val="lt1"/>
            </a:fontRef>
          </p:style>
        </p:sp>
        <p:sp>
          <p:nvSpPr>
            <p:cNvPr id="9" name="Rounded Rectangle 4"/>
            <p:cNvSpPr/>
            <p:nvPr/>
          </p:nvSpPr>
          <p:spPr>
            <a:xfrm>
              <a:off x="2233153" y="40402"/>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600" kern="1200" dirty="0" smtClean="0"/>
                <a:t>Ladders of Leadership</a:t>
              </a:r>
              <a:endParaRPr lang="en-US" sz="1600" kern="1200" dirty="0"/>
            </a:p>
          </p:txBody>
        </p:sp>
      </p:grpSp>
      <p:grpSp>
        <p:nvGrpSpPr>
          <p:cNvPr id="10" name="Group 9"/>
          <p:cNvGrpSpPr/>
          <p:nvPr/>
        </p:nvGrpSpPr>
        <p:grpSpPr>
          <a:xfrm>
            <a:off x="2470467" y="5996538"/>
            <a:ext cx="1723161" cy="480462"/>
            <a:chOff x="2194559" y="1662093"/>
            <a:chExt cx="2468880" cy="790612"/>
          </a:xfrm>
        </p:grpSpPr>
        <p:sp>
          <p:nvSpPr>
            <p:cNvPr id="11" name="Rounded Rectangle 10"/>
            <p:cNvSpPr/>
            <p:nvPr/>
          </p:nvSpPr>
          <p:spPr>
            <a:xfrm>
              <a:off x="2194559" y="1662093"/>
              <a:ext cx="2468880" cy="790612"/>
            </a:xfrm>
            <a:prstGeom prst="roundRect">
              <a:avLst/>
            </a:prstGeom>
          </p:spPr>
          <p:style>
            <a:lnRef idx="2">
              <a:schemeClr val="lt1">
                <a:hueOff val="0"/>
                <a:satOff val="0"/>
                <a:lumOff val="0"/>
                <a:alphaOff val="0"/>
              </a:schemeClr>
            </a:lnRef>
            <a:fillRef idx="1">
              <a:schemeClr val="accent2">
                <a:hueOff val="-419062"/>
                <a:satOff val="-4829"/>
                <a:lumOff val="1079"/>
                <a:alphaOff val="0"/>
              </a:schemeClr>
            </a:fillRef>
            <a:effectRef idx="0">
              <a:schemeClr val="accent2">
                <a:hueOff val="-419062"/>
                <a:satOff val="-4829"/>
                <a:lumOff val="1079"/>
                <a:alphaOff val="0"/>
              </a:schemeClr>
            </a:effectRef>
            <a:fontRef idx="minor">
              <a:schemeClr val="lt1"/>
            </a:fontRef>
          </p:style>
        </p:sp>
        <p:sp>
          <p:nvSpPr>
            <p:cNvPr id="12" name="Rounded Rectangle 4"/>
            <p:cNvSpPr/>
            <p:nvPr/>
          </p:nvSpPr>
          <p:spPr>
            <a:xfrm>
              <a:off x="2233153" y="1700687"/>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400" kern="1200" dirty="0" smtClean="0"/>
                <a:t>The “Beacons Way”</a:t>
              </a:r>
              <a:endParaRPr lang="en-US" sz="1400" kern="1200" dirty="0"/>
            </a:p>
          </p:txBody>
        </p:sp>
      </p:grpSp>
      <p:grpSp>
        <p:nvGrpSpPr>
          <p:cNvPr id="13" name="Group 12"/>
          <p:cNvGrpSpPr/>
          <p:nvPr/>
        </p:nvGrpSpPr>
        <p:grpSpPr>
          <a:xfrm>
            <a:off x="4648200" y="5996538"/>
            <a:ext cx="1723161" cy="480462"/>
            <a:chOff x="2194559" y="2492237"/>
            <a:chExt cx="2468880" cy="790612"/>
          </a:xfrm>
        </p:grpSpPr>
        <p:sp>
          <p:nvSpPr>
            <p:cNvPr id="14" name="Rounded Rectangle 13"/>
            <p:cNvSpPr/>
            <p:nvPr/>
          </p:nvSpPr>
          <p:spPr>
            <a:xfrm>
              <a:off x="2194559" y="2492237"/>
              <a:ext cx="2468880" cy="790612"/>
            </a:xfrm>
            <a:prstGeom prst="roundRect">
              <a:avLst/>
            </a:prstGeom>
            <a:effectLst/>
          </p:spPr>
          <p:style>
            <a:lnRef idx="2">
              <a:schemeClr val="lt1">
                <a:hueOff val="0"/>
                <a:satOff val="0"/>
                <a:lumOff val="0"/>
                <a:alphaOff val="0"/>
              </a:schemeClr>
            </a:lnRef>
            <a:fillRef idx="1">
              <a:schemeClr val="accent2">
                <a:hueOff val="-628592"/>
                <a:satOff val="-7244"/>
                <a:lumOff val="1619"/>
                <a:alphaOff val="0"/>
              </a:schemeClr>
            </a:fillRef>
            <a:effectRef idx="0">
              <a:scrgbClr r="0" g="0" b="0"/>
            </a:effectRef>
            <a:fontRef idx="minor">
              <a:schemeClr val="lt1"/>
            </a:fontRef>
          </p:style>
        </p:sp>
        <p:sp>
          <p:nvSpPr>
            <p:cNvPr id="15" name="Rounded Rectangle 4"/>
            <p:cNvSpPr/>
            <p:nvPr/>
          </p:nvSpPr>
          <p:spPr>
            <a:xfrm>
              <a:off x="2233153" y="2530830"/>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600" kern="1200" dirty="0" smtClean="0"/>
                <a:t>Engaged Learning</a:t>
              </a:r>
              <a:endParaRPr lang="en-US" sz="1600" kern="1200" dirty="0"/>
            </a:p>
          </p:txBody>
        </p:sp>
      </p:grpSp>
      <p:grpSp>
        <p:nvGrpSpPr>
          <p:cNvPr id="16" name="Group 15"/>
          <p:cNvGrpSpPr/>
          <p:nvPr/>
        </p:nvGrpSpPr>
        <p:grpSpPr>
          <a:xfrm>
            <a:off x="6934200" y="5996538"/>
            <a:ext cx="1723161" cy="480462"/>
            <a:chOff x="2194559" y="3322379"/>
            <a:chExt cx="2468880" cy="790612"/>
          </a:xfrm>
        </p:grpSpPr>
        <p:sp>
          <p:nvSpPr>
            <p:cNvPr id="17" name="Rounded Rectangle 16"/>
            <p:cNvSpPr/>
            <p:nvPr/>
          </p:nvSpPr>
          <p:spPr>
            <a:xfrm>
              <a:off x="2194559" y="3322379"/>
              <a:ext cx="2468880" cy="790612"/>
            </a:xfrm>
            <a:prstGeom prst="roundRect">
              <a:avLst/>
            </a:prstGeom>
          </p:spPr>
          <p:style>
            <a:lnRef idx="2">
              <a:schemeClr val="lt1">
                <a:hueOff val="0"/>
                <a:satOff val="0"/>
                <a:lumOff val="0"/>
                <a:alphaOff val="0"/>
              </a:schemeClr>
            </a:lnRef>
            <a:fillRef idx="1">
              <a:schemeClr val="accent2">
                <a:hueOff val="-838123"/>
                <a:satOff val="-9658"/>
                <a:lumOff val="2159"/>
                <a:alphaOff val="0"/>
              </a:schemeClr>
            </a:fillRef>
            <a:effectRef idx="0">
              <a:schemeClr val="accent2">
                <a:hueOff val="-838123"/>
                <a:satOff val="-9658"/>
                <a:lumOff val="2159"/>
                <a:alphaOff val="0"/>
              </a:schemeClr>
            </a:effectRef>
            <a:fontRef idx="minor">
              <a:schemeClr val="lt1"/>
            </a:fontRef>
          </p:style>
        </p:sp>
        <p:sp>
          <p:nvSpPr>
            <p:cNvPr id="18" name="Rounded Rectangle 4"/>
            <p:cNvSpPr/>
            <p:nvPr/>
          </p:nvSpPr>
          <p:spPr>
            <a:xfrm>
              <a:off x="2233153" y="3360973"/>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kern="1200" dirty="0" smtClean="0"/>
                <a:t>Program Choices</a:t>
              </a:r>
              <a:endParaRPr lang="en-US" kern="1200" dirty="0"/>
            </a:p>
          </p:txBody>
        </p:sp>
      </p:grpSp>
      <p:grpSp>
        <p:nvGrpSpPr>
          <p:cNvPr id="19" name="Group 18"/>
          <p:cNvGrpSpPr/>
          <p:nvPr/>
        </p:nvGrpSpPr>
        <p:grpSpPr>
          <a:xfrm>
            <a:off x="1295400" y="5407445"/>
            <a:ext cx="1704015" cy="488838"/>
            <a:chOff x="2170175" y="846454"/>
            <a:chExt cx="2441448" cy="804395"/>
          </a:xfrm>
        </p:grpSpPr>
        <p:sp>
          <p:nvSpPr>
            <p:cNvPr id="20" name="Rounded Rectangle 19"/>
            <p:cNvSpPr/>
            <p:nvPr/>
          </p:nvSpPr>
          <p:spPr>
            <a:xfrm>
              <a:off x="2170175" y="846454"/>
              <a:ext cx="2441448" cy="804395"/>
            </a:xfrm>
            <a:prstGeom prst="roundRect">
              <a:avLst/>
            </a:prstGeom>
          </p:spPr>
          <p:style>
            <a:lnRef idx="2">
              <a:schemeClr val="lt1">
                <a:hueOff val="0"/>
                <a:satOff val="0"/>
                <a:lumOff val="0"/>
                <a:alphaOff val="0"/>
              </a:schemeClr>
            </a:lnRef>
            <a:fillRef idx="1">
              <a:schemeClr val="accent4">
                <a:hueOff val="-879986"/>
                <a:satOff val="-9032"/>
                <a:lumOff val="3775"/>
                <a:alphaOff val="0"/>
              </a:schemeClr>
            </a:fillRef>
            <a:effectRef idx="0">
              <a:schemeClr val="accent4">
                <a:hueOff val="-879986"/>
                <a:satOff val="-9032"/>
                <a:lumOff val="3775"/>
                <a:alphaOff val="0"/>
              </a:schemeClr>
            </a:effectRef>
            <a:fontRef idx="minor">
              <a:schemeClr val="lt1"/>
            </a:fontRef>
          </p:style>
        </p:sp>
        <p:sp>
          <p:nvSpPr>
            <p:cNvPr id="21" name="Rounded Rectangle 4"/>
            <p:cNvSpPr/>
            <p:nvPr/>
          </p:nvSpPr>
          <p:spPr>
            <a:xfrm>
              <a:off x="2209442" y="885721"/>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Collective Vision</a:t>
              </a:r>
              <a:endParaRPr lang="en-US" sz="1500" kern="1200" dirty="0"/>
            </a:p>
          </p:txBody>
        </p:sp>
      </p:grpSp>
      <p:grpSp>
        <p:nvGrpSpPr>
          <p:cNvPr id="22" name="Group 21"/>
          <p:cNvGrpSpPr/>
          <p:nvPr/>
        </p:nvGrpSpPr>
        <p:grpSpPr>
          <a:xfrm>
            <a:off x="5791200" y="5423083"/>
            <a:ext cx="1704015" cy="488838"/>
            <a:chOff x="2170175" y="2535684"/>
            <a:chExt cx="2441448" cy="804395"/>
          </a:xfrm>
        </p:grpSpPr>
        <p:sp>
          <p:nvSpPr>
            <p:cNvPr id="23" name="Rounded Rectangle 22"/>
            <p:cNvSpPr/>
            <p:nvPr/>
          </p:nvSpPr>
          <p:spPr>
            <a:xfrm>
              <a:off x="2170175" y="2535684"/>
              <a:ext cx="2441448" cy="804395"/>
            </a:xfrm>
            <a:prstGeom prst="roundRect">
              <a:avLst/>
            </a:prstGeom>
            <a:effectLst/>
          </p:spPr>
          <p:style>
            <a:lnRef idx="2">
              <a:schemeClr val="lt1">
                <a:hueOff val="0"/>
                <a:satOff val="0"/>
                <a:lumOff val="0"/>
                <a:alphaOff val="0"/>
              </a:schemeClr>
            </a:lnRef>
            <a:fillRef idx="1">
              <a:schemeClr val="accent4">
                <a:hueOff val="-2639958"/>
                <a:satOff val="-27097"/>
                <a:lumOff val="11324"/>
                <a:alphaOff val="0"/>
              </a:schemeClr>
            </a:fillRef>
            <a:effectRef idx="0">
              <a:scrgbClr r="0" g="0" b="0"/>
            </a:effectRef>
            <a:fontRef idx="minor">
              <a:schemeClr val="lt1"/>
            </a:fontRef>
          </p:style>
        </p:sp>
        <p:sp>
          <p:nvSpPr>
            <p:cNvPr id="24" name="Rounded Rectangle 4"/>
            <p:cNvSpPr/>
            <p:nvPr/>
          </p:nvSpPr>
          <p:spPr>
            <a:xfrm>
              <a:off x="2209442" y="2574951"/>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400" kern="1200" dirty="0" smtClean="0"/>
                <a:t>City-Wide Youth Engagement</a:t>
              </a:r>
              <a:endParaRPr lang="en-US" sz="1400" kern="1200" dirty="0"/>
            </a:p>
          </p:txBody>
        </p:sp>
      </p:grpSp>
    </p:spTree>
    <p:extLst>
      <p:ext uri="{BB962C8B-B14F-4D97-AF65-F5344CB8AC3E}">
        <p14:creationId xmlns:p14="http://schemas.microsoft.com/office/powerpoint/2010/main" val="214540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53400" cy="1143000"/>
          </a:xfrm>
        </p:spPr>
        <p:txBody>
          <a:bodyPr>
            <a:normAutofit/>
          </a:bodyPr>
          <a:lstStyle/>
          <a:p>
            <a:r>
              <a:rPr lang="en-US" dirty="0" smtClean="0"/>
              <a:t>Quality Action Teams</a:t>
            </a:r>
            <a:endParaRPr lang="en-US" dirty="0"/>
          </a:p>
        </p:txBody>
      </p:sp>
      <p:pic>
        <p:nvPicPr>
          <p:cNvPr id="4" name="Content Placeholder 11"/>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71800" y="1676400"/>
            <a:ext cx="6004560" cy="4572000"/>
          </a:xfrm>
        </p:spPr>
      </p:pic>
      <p:grpSp>
        <p:nvGrpSpPr>
          <p:cNvPr id="5" name="Group 4"/>
          <p:cNvGrpSpPr/>
          <p:nvPr/>
        </p:nvGrpSpPr>
        <p:grpSpPr>
          <a:xfrm>
            <a:off x="472912" y="3733800"/>
            <a:ext cx="2238910" cy="515890"/>
            <a:chOff x="2194559" y="1808"/>
            <a:chExt cx="2468880" cy="790612"/>
          </a:xfrm>
        </p:grpSpPr>
        <p:sp>
          <p:nvSpPr>
            <p:cNvPr id="6" name="Rounded Rectangle 5"/>
            <p:cNvSpPr/>
            <p:nvPr/>
          </p:nvSpPr>
          <p:spPr>
            <a:xfrm>
              <a:off x="2194559" y="1808"/>
              <a:ext cx="2468880" cy="790612"/>
            </a:xfrm>
            <a:prstGeom prst="roundRect">
              <a:avLst/>
            </a:prstGeom>
            <a:effectLst/>
          </p:spPr>
          <p:style>
            <a:lnRef idx="2">
              <a:schemeClr val="lt1">
                <a:hueOff val="0"/>
                <a:satOff val="0"/>
                <a:lumOff val="0"/>
                <a:alphaOff val="0"/>
              </a:schemeClr>
            </a:lnRef>
            <a:fillRef idx="1">
              <a:schemeClr val="accent2">
                <a:hueOff val="0"/>
                <a:satOff val="0"/>
                <a:lumOff val="0"/>
                <a:alphaOff val="0"/>
              </a:schemeClr>
            </a:fillRef>
            <a:effectRef idx="0">
              <a:scrgbClr r="0" g="0" b="0"/>
            </a:effectRef>
            <a:fontRef idx="minor">
              <a:schemeClr val="lt1"/>
            </a:fontRef>
          </p:style>
        </p:sp>
        <p:sp>
          <p:nvSpPr>
            <p:cNvPr id="7" name="Rounded Rectangle 4"/>
            <p:cNvSpPr/>
            <p:nvPr/>
          </p:nvSpPr>
          <p:spPr>
            <a:xfrm>
              <a:off x="2233153" y="40402"/>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600" kern="1200" dirty="0" smtClean="0"/>
                <a:t>Ladders of Leadership</a:t>
              </a:r>
              <a:endParaRPr lang="en-US" sz="1600" kern="1200" dirty="0"/>
            </a:p>
          </p:txBody>
        </p:sp>
      </p:grpSp>
      <p:grpSp>
        <p:nvGrpSpPr>
          <p:cNvPr id="8" name="Group 7"/>
          <p:cNvGrpSpPr/>
          <p:nvPr/>
        </p:nvGrpSpPr>
        <p:grpSpPr>
          <a:xfrm>
            <a:off x="472912" y="4437110"/>
            <a:ext cx="2238910" cy="515890"/>
            <a:chOff x="2194559" y="831951"/>
            <a:chExt cx="2468880" cy="790612"/>
          </a:xfrm>
        </p:grpSpPr>
        <p:sp>
          <p:nvSpPr>
            <p:cNvPr id="9" name="Rounded Rectangle 8"/>
            <p:cNvSpPr/>
            <p:nvPr/>
          </p:nvSpPr>
          <p:spPr>
            <a:xfrm>
              <a:off x="2194559" y="831951"/>
              <a:ext cx="2468880" cy="790612"/>
            </a:xfrm>
            <a:prstGeom prst="roundRect">
              <a:avLst/>
            </a:prstGeom>
          </p:spPr>
          <p:style>
            <a:lnRef idx="2">
              <a:schemeClr val="lt1">
                <a:hueOff val="0"/>
                <a:satOff val="0"/>
                <a:lumOff val="0"/>
                <a:alphaOff val="0"/>
              </a:schemeClr>
            </a:lnRef>
            <a:fillRef idx="1">
              <a:schemeClr val="accent2">
                <a:hueOff val="-209531"/>
                <a:satOff val="-2415"/>
                <a:lumOff val="540"/>
                <a:alphaOff val="0"/>
              </a:schemeClr>
            </a:fillRef>
            <a:effectRef idx="0">
              <a:schemeClr val="accent2">
                <a:hueOff val="-209531"/>
                <a:satOff val="-2415"/>
                <a:lumOff val="540"/>
                <a:alphaOff val="0"/>
              </a:schemeClr>
            </a:effectRef>
            <a:fontRef idx="minor">
              <a:schemeClr val="lt1"/>
            </a:fontRef>
          </p:style>
        </p:sp>
        <p:sp>
          <p:nvSpPr>
            <p:cNvPr id="10" name="Rounded Rectangle 4"/>
            <p:cNvSpPr/>
            <p:nvPr/>
          </p:nvSpPr>
          <p:spPr>
            <a:xfrm>
              <a:off x="2233153" y="870545"/>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400" kern="1200" dirty="0" smtClean="0"/>
                <a:t>Family &amp; Community Partnerships</a:t>
              </a:r>
              <a:endParaRPr lang="en-US" sz="1400" kern="1200" dirty="0"/>
            </a:p>
          </p:txBody>
        </p:sp>
      </p:grpSp>
      <p:grpSp>
        <p:nvGrpSpPr>
          <p:cNvPr id="11" name="Group 10"/>
          <p:cNvGrpSpPr/>
          <p:nvPr/>
        </p:nvGrpSpPr>
        <p:grpSpPr>
          <a:xfrm>
            <a:off x="472912" y="5122910"/>
            <a:ext cx="2203911" cy="515890"/>
            <a:chOff x="2194559" y="1662093"/>
            <a:chExt cx="2468880" cy="790612"/>
          </a:xfrm>
        </p:grpSpPr>
        <p:sp>
          <p:nvSpPr>
            <p:cNvPr id="12" name="Rounded Rectangle 11"/>
            <p:cNvSpPr/>
            <p:nvPr/>
          </p:nvSpPr>
          <p:spPr>
            <a:xfrm>
              <a:off x="2194559" y="1662093"/>
              <a:ext cx="2468880" cy="790612"/>
            </a:xfrm>
            <a:prstGeom prst="roundRect">
              <a:avLst/>
            </a:prstGeom>
          </p:spPr>
          <p:style>
            <a:lnRef idx="2">
              <a:schemeClr val="lt1">
                <a:hueOff val="0"/>
                <a:satOff val="0"/>
                <a:lumOff val="0"/>
                <a:alphaOff val="0"/>
              </a:schemeClr>
            </a:lnRef>
            <a:fillRef idx="1">
              <a:schemeClr val="accent2">
                <a:hueOff val="-419062"/>
                <a:satOff val="-4829"/>
                <a:lumOff val="1079"/>
                <a:alphaOff val="0"/>
              </a:schemeClr>
            </a:fillRef>
            <a:effectRef idx="0">
              <a:schemeClr val="accent2">
                <a:hueOff val="-419062"/>
                <a:satOff val="-4829"/>
                <a:lumOff val="1079"/>
                <a:alphaOff val="0"/>
              </a:schemeClr>
            </a:effectRef>
            <a:fontRef idx="minor">
              <a:schemeClr val="lt1"/>
            </a:fontRef>
          </p:style>
        </p:sp>
        <p:sp>
          <p:nvSpPr>
            <p:cNvPr id="13" name="Rounded Rectangle 4"/>
            <p:cNvSpPr/>
            <p:nvPr/>
          </p:nvSpPr>
          <p:spPr>
            <a:xfrm>
              <a:off x="2233153" y="1700686"/>
              <a:ext cx="2391692" cy="71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kern="1200" dirty="0" smtClean="0"/>
                <a:t>The “Beacons Way”</a:t>
              </a:r>
              <a:endParaRPr lang="en-US" kern="1200" dirty="0"/>
            </a:p>
          </p:txBody>
        </p:sp>
      </p:grpSp>
      <p:grpSp>
        <p:nvGrpSpPr>
          <p:cNvPr id="14" name="Group 13"/>
          <p:cNvGrpSpPr/>
          <p:nvPr/>
        </p:nvGrpSpPr>
        <p:grpSpPr>
          <a:xfrm>
            <a:off x="497790" y="2286000"/>
            <a:ext cx="2214033" cy="524884"/>
            <a:chOff x="2170175" y="1691069"/>
            <a:chExt cx="2441448" cy="804395"/>
          </a:xfrm>
        </p:grpSpPr>
        <p:sp>
          <p:nvSpPr>
            <p:cNvPr id="15" name="Rounded Rectangle 14"/>
            <p:cNvSpPr/>
            <p:nvPr/>
          </p:nvSpPr>
          <p:spPr>
            <a:xfrm>
              <a:off x="2170175" y="1691069"/>
              <a:ext cx="2441448" cy="804395"/>
            </a:xfrm>
            <a:prstGeom prst="roundRect">
              <a:avLst/>
            </a:prstGeom>
            <a:effectLst/>
          </p:spPr>
          <p:style>
            <a:lnRef idx="2">
              <a:schemeClr val="lt1">
                <a:hueOff val="0"/>
                <a:satOff val="0"/>
                <a:lumOff val="0"/>
                <a:alphaOff val="0"/>
              </a:schemeClr>
            </a:lnRef>
            <a:fillRef idx="1">
              <a:schemeClr val="accent4">
                <a:hueOff val="-1759972"/>
                <a:satOff val="-18065"/>
                <a:lumOff val="7550"/>
                <a:alphaOff val="0"/>
              </a:schemeClr>
            </a:fillRef>
            <a:effectRef idx="0">
              <a:scrgbClr r="0" g="0" b="0"/>
            </a:effectRef>
            <a:fontRef idx="minor">
              <a:schemeClr val="lt1"/>
            </a:fontRef>
          </p:style>
        </p:sp>
        <p:sp>
          <p:nvSpPr>
            <p:cNvPr id="16" name="Rounded Rectangle 4"/>
            <p:cNvSpPr/>
            <p:nvPr/>
          </p:nvSpPr>
          <p:spPr>
            <a:xfrm>
              <a:off x="2209442" y="1730336"/>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Data Driven Culture</a:t>
              </a:r>
              <a:endParaRPr lang="en-US" sz="1500" kern="1200" dirty="0"/>
            </a:p>
          </p:txBody>
        </p:sp>
      </p:grpSp>
      <p:grpSp>
        <p:nvGrpSpPr>
          <p:cNvPr id="17" name="Group 16"/>
          <p:cNvGrpSpPr/>
          <p:nvPr/>
        </p:nvGrpSpPr>
        <p:grpSpPr>
          <a:xfrm>
            <a:off x="497789" y="2971800"/>
            <a:ext cx="2214033" cy="524884"/>
            <a:chOff x="2170175" y="3380299"/>
            <a:chExt cx="2441448" cy="804395"/>
          </a:xfrm>
        </p:grpSpPr>
        <p:sp>
          <p:nvSpPr>
            <p:cNvPr id="18" name="Rounded Rectangle 17"/>
            <p:cNvSpPr/>
            <p:nvPr/>
          </p:nvSpPr>
          <p:spPr>
            <a:xfrm>
              <a:off x="2170175" y="3380299"/>
              <a:ext cx="2441448" cy="804395"/>
            </a:xfrm>
            <a:prstGeom prst="roundRect">
              <a:avLst/>
            </a:prstGeom>
          </p:spPr>
          <p:style>
            <a:lnRef idx="2">
              <a:schemeClr val="lt1">
                <a:hueOff val="0"/>
                <a:satOff val="0"/>
                <a:lumOff val="0"/>
                <a:alphaOff val="0"/>
              </a:schemeClr>
            </a:lnRef>
            <a:fillRef idx="1">
              <a:schemeClr val="accent4">
                <a:hueOff val="-3519944"/>
                <a:satOff val="-36129"/>
                <a:lumOff val="15099"/>
                <a:alphaOff val="0"/>
              </a:schemeClr>
            </a:fillRef>
            <a:effectRef idx="0">
              <a:schemeClr val="accent4">
                <a:hueOff val="-3519944"/>
                <a:satOff val="-36129"/>
                <a:lumOff val="15099"/>
                <a:alphaOff val="0"/>
              </a:schemeClr>
            </a:effectRef>
            <a:fontRef idx="minor">
              <a:schemeClr val="lt1"/>
            </a:fontRef>
          </p:style>
        </p:sp>
        <p:sp>
          <p:nvSpPr>
            <p:cNvPr id="19" name="Rounded Rectangle 4"/>
            <p:cNvSpPr/>
            <p:nvPr/>
          </p:nvSpPr>
          <p:spPr>
            <a:xfrm>
              <a:off x="2209442" y="3419566"/>
              <a:ext cx="2362914" cy="725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400" kern="1200" dirty="0" smtClean="0"/>
                <a:t>Cross Agency Professional Development</a:t>
              </a:r>
              <a:endParaRPr lang="en-US" sz="1400" kern="1200" dirty="0"/>
            </a:p>
          </p:txBody>
        </p:sp>
      </p:grpSp>
    </p:spTree>
    <p:extLst>
      <p:ext uri="{BB962C8B-B14F-4D97-AF65-F5344CB8AC3E}">
        <p14:creationId xmlns:p14="http://schemas.microsoft.com/office/powerpoint/2010/main" val="3603586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28323"/>
            <a:ext cx="7620000" cy="568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662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28688"/>
            <a:ext cx="7620000"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743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1053</TotalTime>
  <Words>850</Words>
  <Application>Microsoft Office PowerPoint</Application>
  <PresentationFormat>On-screen Show (4:3)</PresentationFormat>
  <Paragraphs>135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Engaging Youth as Partners to Improve Program Quality</vt:lpstr>
      <vt:lpstr>Minneapolis Beacons Network</vt:lpstr>
      <vt:lpstr>Beacons Core Elements</vt:lpstr>
      <vt:lpstr>Leadership Camp</vt:lpstr>
      <vt:lpstr>Ladders of Leadership</vt:lpstr>
      <vt:lpstr>Beacons Leadership Team (BLT)</vt:lpstr>
      <vt:lpstr>Quality Action Teams</vt:lpstr>
      <vt:lpstr>PowerPoint Presentation</vt:lpstr>
      <vt:lpstr>PowerPoint Presentation</vt:lpstr>
      <vt:lpstr> Tips for Getting Started Engaging Youth in Quality Improvement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Hayley Tompkins</dc:creator>
  <cp:lastModifiedBy>Jocelyn Wiedow</cp:lastModifiedBy>
  <cp:revision>42</cp:revision>
  <dcterms:created xsi:type="dcterms:W3CDTF">2013-03-05T15:32:36Z</dcterms:created>
  <dcterms:modified xsi:type="dcterms:W3CDTF">2013-03-20T19:53:19Z</dcterms:modified>
</cp:coreProperties>
</file>